
<file path=[Content_Types].xml><?xml version="1.0" encoding="utf-8"?>
<Types xmlns="http://schemas.openxmlformats.org/package/2006/content-types">
  <Default Extension="(null)" ContentType="image/x-emf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5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6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7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8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4"/>
    <p:sldMasterId id="2147483814" r:id="rId5"/>
    <p:sldMasterId id="2147483810" r:id="rId6"/>
    <p:sldMasterId id="2147483813" r:id="rId7"/>
    <p:sldMasterId id="2147483757" r:id="rId8"/>
    <p:sldMasterId id="2147483801" r:id="rId9"/>
    <p:sldMasterId id="2147483812" r:id="rId10"/>
    <p:sldMasterId id="2147483815" r:id="rId11"/>
    <p:sldMasterId id="2147483809" r:id="rId12"/>
  </p:sldMasterIdLst>
  <p:notesMasterIdLst>
    <p:notesMasterId r:id="rId31"/>
  </p:notesMasterIdLst>
  <p:handoutMasterIdLst>
    <p:handoutMasterId r:id="rId32"/>
  </p:handoutMasterIdLst>
  <p:sldIdLst>
    <p:sldId id="256" r:id="rId13"/>
    <p:sldId id="260" r:id="rId14"/>
    <p:sldId id="629" r:id="rId15"/>
    <p:sldId id="630" r:id="rId16"/>
    <p:sldId id="389" r:id="rId17"/>
    <p:sldId id="613" r:id="rId18"/>
    <p:sldId id="750" r:id="rId19"/>
    <p:sldId id="685" r:id="rId20"/>
    <p:sldId id="686" r:id="rId21"/>
    <p:sldId id="694" r:id="rId22"/>
    <p:sldId id="698" r:id="rId23"/>
    <p:sldId id="697" r:id="rId24"/>
    <p:sldId id="615" r:id="rId25"/>
    <p:sldId id="528" r:id="rId26"/>
    <p:sldId id="611" r:id="rId27"/>
    <p:sldId id="540" r:id="rId28"/>
    <p:sldId id="612" r:id="rId29"/>
    <p:sldId id="696" r:id="rId30"/>
  </p:sldIdLst>
  <p:sldSz cx="12192000" cy="6858000"/>
  <p:notesSz cx="9144000" cy="6858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6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ayla Boari" initials="MB" lastIdx="4" clrIdx="0">
    <p:extLst>
      <p:ext uri="{19B8F6BF-5375-455C-9EA6-DF929625EA0E}">
        <p15:presenceInfo xmlns:p15="http://schemas.microsoft.com/office/powerpoint/2012/main" userId="eacd4398-cdad-441d-b374-b1db49a30e34" providerId="Windows Live"/>
      </p:ext>
    </p:extLst>
  </p:cmAuthor>
  <p:cmAuthor id="2" name="Karyl Levinson" initials="KL" lastIdx="1" clrIdx="1">
    <p:extLst>
      <p:ext uri="{19B8F6BF-5375-455C-9EA6-DF929625EA0E}">
        <p15:presenceInfo xmlns:p15="http://schemas.microsoft.com/office/powerpoint/2012/main" userId="S::klevinson@jff.org::f7ff6b62-2791-43d6-953d-854fedc5cae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6E"/>
    <a:srgbClr val="00A0DF"/>
    <a:srgbClr val="6CCA98"/>
    <a:srgbClr val="FF9015"/>
    <a:srgbClr val="3A5DAB"/>
    <a:srgbClr val="007766"/>
    <a:srgbClr val="F8F8F3"/>
    <a:srgbClr val="222222"/>
    <a:srgbClr val="595959"/>
    <a:srgbClr val="B3D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27" autoAdjust="0"/>
    <p:restoredTop sz="83861"/>
  </p:normalViewPr>
  <p:slideViewPr>
    <p:cSldViewPr snapToGrid="0" snapToObjects="1" showGuides="1">
      <p:cViewPr varScale="1">
        <p:scale>
          <a:sx n="67" d="100"/>
          <a:sy n="67" d="100"/>
        </p:scale>
        <p:origin x="428" y="44"/>
      </p:cViewPr>
      <p:guideLst>
        <p:guide pos="3816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13" d="100"/>
          <a:sy n="113" d="100"/>
        </p:scale>
        <p:origin x="218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z Williams" userId="ec1e1517-fbf5-4823-b259-0387d00ea84a" providerId="ADAL" clId="{6C628A2F-93E5-44FB-84E6-4798F7AA8142}"/>
    <pc:docChg chg="delSld">
      <pc:chgData name="Liz Williams" userId="ec1e1517-fbf5-4823-b259-0387d00ea84a" providerId="ADAL" clId="{6C628A2F-93E5-44FB-84E6-4798F7AA8142}" dt="2024-02-23T15:23:57.583" v="3" actId="47"/>
      <pc:docMkLst>
        <pc:docMk/>
      </pc:docMkLst>
      <pc:sldChg chg="del">
        <pc:chgData name="Liz Williams" userId="ec1e1517-fbf5-4823-b259-0387d00ea84a" providerId="ADAL" clId="{6C628A2F-93E5-44FB-84E6-4798F7AA8142}" dt="2024-02-23T15:23:27.765" v="0" actId="47"/>
        <pc:sldMkLst>
          <pc:docMk/>
          <pc:sldMk cId="1914449981" sldId="258"/>
        </pc:sldMkLst>
      </pc:sldChg>
      <pc:sldChg chg="del">
        <pc:chgData name="Liz Williams" userId="ec1e1517-fbf5-4823-b259-0387d00ea84a" providerId="ADAL" clId="{6C628A2F-93E5-44FB-84E6-4798F7AA8142}" dt="2024-02-23T15:23:28.817" v="1" actId="47"/>
        <pc:sldMkLst>
          <pc:docMk/>
          <pc:sldMk cId="963457584" sldId="259"/>
        </pc:sldMkLst>
      </pc:sldChg>
      <pc:sldChg chg="del">
        <pc:chgData name="Liz Williams" userId="ec1e1517-fbf5-4823-b259-0387d00ea84a" providerId="ADAL" clId="{6C628A2F-93E5-44FB-84E6-4798F7AA8142}" dt="2024-02-23T15:23:37.691" v="2" actId="47"/>
        <pc:sldMkLst>
          <pc:docMk/>
          <pc:sldMk cId="2502945648" sldId="695"/>
        </pc:sldMkLst>
      </pc:sldChg>
      <pc:sldChg chg="del">
        <pc:chgData name="Liz Williams" userId="ec1e1517-fbf5-4823-b259-0387d00ea84a" providerId="ADAL" clId="{6C628A2F-93E5-44FB-84E6-4798F7AA8142}" dt="2024-02-23T15:23:57.583" v="3" actId="47"/>
        <pc:sldMkLst>
          <pc:docMk/>
          <pc:sldMk cId="3873572509" sldId="74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4477FA-86F5-DA4B-AD64-433A36977336}" type="doc">
      <dgm:prSet loTypeId="urn:microsoft.com/office/officeart/2009/3/layout/IncreasingArrows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E8C226-9864-3742-82CF-56EAFDBC7F40}" type="pres">
      <dgm:prSet presAssocID="{FE4477FA-86F5-DA4B-AD64-433A36977336}" presName="Name0" presStyleCnt="0">
        <dgm:presLayoutVars>
          <dgm:chMax val="5"/>
          <dgm:chPref val="5"/>
          <dgm:dir/>
          <dgm:animLvl val="lvl"/>
        </dgm:presLayoutVars>
      </dgm:prSet>
      <dgm:spPr/>
    </dgm:pt>
  </dgm:ptLst>
  <dgm:cxnLst>
    <dgm:cxn modelId="{161929B7-0B6D-B844-840B-3195A125E95B}" type="presOf" srcId="{FE4477FA-86F5-DA4B-AD64-433A36977336}" destId="{C0E8C226-9864-3742-82CF-56EAFDBC7F40}" srcOrd="0" destOrd="0" presId="urn:microsoft.com/office/officeart/2009/3/layout/IncreasingArrows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4477FA-86F5-DA4B-AD64-433A36977336}" type="doc">
      <dgm:prSet loTypeId="urn:microsoft.com/office/officeart/2009/3/layout/IncreasingArrows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E8C226-9864-3742-82CF-56EAFDBC7F40}" type="pres">
      <dgm:prSet presAssocID="{FE4477FA-86F5-DA4B-AD64-433A36977336}" presName="Name0" presStyleCnt="0">
        <dgm:presLayoutVars>
          <dgm:chMax val="5"/>
          <dgm:chPref val="5"/>
          <dgm:dir/>
          <dgm:animLvl val="lvl"/>
        </dgm:presLayoutVars>
      </dgm:prSet>
      <dgm:spPr/>
    </dgm:pt>
  </dgm:ptLst>
  <dgm:cxnLst>
    <dgm:cxn modelId="{161929B7-0B6D-B844-840B-3195A125E95B}" type="presOf" srcId="{FE4477FA-86F5-DA4B-AD64-433A36977336}" destId="{C0E8C226-9864-3742-82CF-56EAFDBC7F40}" srcOrd="0" destOrd="0" presId="urn:microsoft.com/office/officeart/2009/3/layout/IncreasingArrows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7C272F-81CD-6243-85EC-9F118F6AFA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555CA8-845C-CE43-B79B-1C348E46D4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91D27-6E54-0742-9FCB-34BEE9694581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092D19-4EDD-FC49-98FC-440209AC1F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0F33AE-58E4-0F41-B042-56FEA17555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74A1E-A46B-034D-AE7A-4F12A5322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76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FBA5F1E-87BF-3542-B69C-7FEB36F3DD76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341A92-4898-CC4A-AB6B-DE897173A8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692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Continuua</a:t>
            </a:r>
            <a:r>
              <a:rPr lang="en-US" baseline="0" dirty="0"/>
              <a:t> and experience to a </a:t>
            </a:r>
            <a:r>
              <a:rPr lang="en-US" baseline="0" dirty="0" err="1"/>
              <a:t>itterative</a:t>
            </a:r>
            <a:r>
              <a:rPr lang="en-US" baseline="0" dirty="0"/>
              <a:t> process </a:t>
            </a:r>
          </a:p>
          <a:p>
            <a:endParaRPr lang="en-US" baseline="0" dirty="0"/>
          </a:p>
          <a:p>
            <a:r>
              <a:rPr lang="en-US" baseline="0" dirty="0"/>
              <a:t>Getting a student from job shadow to internship, where system le</a:t>
            </a:r>
          </a:p>
          <a:p>
            <a:endParaRPr lang="en-US" baseline="0" dirty="0"/>
          </a:p>
          <a:p>
            <a:r>
              <a:rPr lang="en-US" baseline="0" dirty="0"/>
              <a:t>Sequence of events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41A92-4898-CC4A-AB6B-DE897173A8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82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</a:t>
            </a:r>
            <a:r>
              <a:rPr lang="en-US" baseline="0" dirty="0"/>
              <a:t> are you thinking?</a:t>
            </a:r>
          </a:p>
          <a:p>
            <a:endParaRPr lang="en-US" baseline="0" dirty="0"/>
          </a:p>
          <a:p>
            <a:r>
              <a:rPr lang="en-US" dirty="0"/>
              <a:t>How does all of this connect?</a:t>
            </a:r>
          </a:p>
          <a:p>
            <a:endParaRPr lang="en-US" dirty="0"/>
          </a:p>
          <a:p>
            <a:r>
              <a:rPr lang="en-US" dirty="0"/>
              <a:t>What should an academy graduate know and do as it relates to the industry?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41A92-4898-CC4A-AB6B-DE897173A8E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554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</a:t>
            </a:r>
            <a:r>
              <a:rPr lang="en-US" baseline="0" dirty="0"/>
              <a:t> the student </a:t>
            </a:r>
            <a:r>
              <a:rPr lang="en-US" baseline="0" dirty="0" err="1"/>
              <a:t>perspctive</a:t>
            </a:r>
            <a:r>
              <a:rPr lang="en-US" baseline="0" dirty="0"/>
              <a:t> from classroom to job-– who they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41A92-4898-CC4A-AB6B-DE897173A8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80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https://jff-prod.s3.amazonaws.com/documents/WBLSystemAssessment_092217.pdf </a:t>
            </a:r>
          </a:p>
          <a:p>
            <a:endParaRPr lang="en-US" dirty="0"/>
          </a:p>
          <a:p>
            <a:r>
              <a:rPr lang="en-US" dirty="0"/>
              <a:t>http://</a:t>
            </a:r>
            <a:r>
              <a:rPr lang="en-US" dirty="0" err="1"/>
              <a:t>www.jff.org</a:t>
            </a:r>
            <a:r>
              <a:rPr lang="en-US" dirty="0"/>
              <a:t>/initiatives/linked-learning-regional-hubs-excellence/work-based-learning-ideas-bank</a:t>
            </a:r>
          </a:p>
          <a:p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 Dept of Ed WBL manual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F2F24-6D43-B143-BD76-E42627A0A7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79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Career exploration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activities that increase participants’ awareness of career options can build a strong foundation for successful work-based learning. While activities such as career fairs, industry projects, and mock interviews do not take place in workplaces and are not forms of work-based learning, these activities prepare participants to enter workplaces and make the most of work-based learning opportunities.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F2F24-6D43-B143-BD76-E42627A0A7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25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Career exploration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activities that increase participants’ awareness of career options can build a strong foundation for successful work-based learning. While activities such as career fairs, industry projects, and mock interviews do not take place in workplaces and are not forms of work-based learning, these activities prepare participants to enter workplaces and make the most of work-based learning opportunities.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F2F24-6D43-B143-BD76-E42627A0A7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13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F2F24-6D43-B143-BD76-E42627A0A7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92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F2F24-6D43-B143-BD76-E42627A0A7D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47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5.emf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5.emf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5.emf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5.emf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36FE7E1-8DF8-EB44-B2CF-9CBF0C7319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84574" y="2132731"/>
            <a:ext cx="5406888" cy="227568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&lt;Title of Presentation&gt;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5BF58291-12A0-6540-9022-736D1387FA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84574" y="4812554"/>
            <a:ext cx="5406888" cy="11449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&lt;Name(s)&gt;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5DDD55-6E3B-EF47-BE8F-388DAB7EFB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8364" y="1775232"/>
            <a:ext cx="3093654" cy="330753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4B9D9A-EE77-CC49-AF5E-FB71BB31DD9A}"/>
              </a:ext>
            </a:extLst>
          </p:cNvPr>
          <p:cNvCxnSpPr>
            <a:cxnSpLocks/>
          </p:cNvCxnSpPr>
          <p:nvPr userDrawn="1"/>
        </p:nvCxnSpPr>
        <p:spPr>
          <a:xfrm>
            <a:off x="5801691" y="4416481"/>
            <a:ext cx="639030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BD3B512-0873-AD41-9E9B-6DD2E151A947}"/>
              </a:ext>
            </a:extLst>
          </p:cNvPr>
          <p:cNvSpPr txBox="1"/>
          <p:nvPr userDrawn="1"/>
        </p:nvSpPr>
        <p:spPr>
          <a:xfrm>
            <a:off x="5801691" y="4554294"/>
            <a:ext cx="54068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cap="all" spc="300" baseline="0" dirty="0">
                <a:solidFill>
                  <a:schemeClr val="tx1"/>
                </a:solidFill>
              </a:rPr>
              <a:t>Presented by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86841C7-8A19-674D-A61E-A7F4E6FB5647}"/>
              </a:ext>
            </a:extLst>
          </p:cNvPr>
          <p:cNvCxnSpPr/>
          <p:nvPr userDrawn="1"/>
        </p:nvCxnSpPr>
        <p:spPr>
          <a:xfrm>
            <a:off x="5015345" y="775855"/>
            <a:ext cx="0" cy="51816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081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1920">
          <p15:clr>
            <a:srgbClr val="FBAE40"/>
          </p15:clr>
        </p15:guide>
        <p15:guide id="4" pos="57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A0D54CE3-0F21-4BF2-9099-17565EFEA6BC}"/>
              </a:ext>
            </a:extLst>
          </p:cNvPr>
          <p:cNvSpPr/>
          <p:nvPr userDrawn="1"/>
        </p:nvSpPr>
        <p:spPr>
          <a:xfrm>
            <a:off x="6096001" y="0"/>
            <a:ext cx="609600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7F3678C-DBCD-534F-BABF-848BE3A2D17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32772" y="1774968"/>
            <a:ext cx="1086648" cy="1096427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here</a:t>
            </a:r>
            <a:br>
              <a:rPr lang="en-US" dirty="0"/>
            </a:br>
            <a:r>
              <a:rPr lang="en-US" dirty="0"/>
              <a:t>to insert your</a:t>
            </a:r>
            <a:br>
              <a:rPr lang="en-US" dirty="0"/>
            </a:br>
            <a:r>
              <a:rPr lang="en-US" dirty="0"/>
              <a:t>picture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20F0893-7A10-484B-87AB-B02B46440D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00486" y="1774968"/>
            <a:ext cx="2707576" cy="401393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None/>
              <a:defRPr b="1" kern="400" cap="all" spc="15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Name&gt;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51B943E5-4DA4-524F-8AF9-086B99BCC92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32773" y="3319192"/>
            <a:ext cx="1086647" cy="1096426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here</a:t>
            </a:r>
            <a:br>
              <a:rPr lang="en-US" dirty="0"/>
            </a:br>
            <a:r>
              <a:rPr lang="en-US" dirty="0"/>
              <a:t>to insert your</a:t>
            </a:r>
            <a:br>
              <a:rPr lang="en-US" dirty="0"/>
            </a:br>
            <a:r>
              <a:rPr lang="en-US" dirty="0"/>
              <a:t>picture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DD17301-2294-3247-8C89-4DCB2C7F32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0485" y="3316651"/>
            <a:ext cx="2707117" cy="458061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None/>
              <a:defRPr b="1" kern="400" cap="all" spc="15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Name&gt;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44CDDE32-875E-2549-A5D8-E44AABC429E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98900" y="2342522"/>
            <a:ext cx="2708034" cy="26421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4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C3C0BAA2-C886-7140-BCEB-DCC3F45795B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00486" y="3884205"/>
            <a:ext cx="2707576" cy="30151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4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sp>
        <p:nvSpPr>
          <p:cNvPr id="21" name="Picture Placeholder 10">
            <a:extLst>
              <a:ext uri="{FF2B5EF4-FFF2-40B4-BE49-F238E27FC236}">
                <a16:creationId xmlns:a16="http://schemas.microsoft.com/office/drawing/2014/main" id="{6C6B69D4-0849-4D2A-B2E0-8D1CA648667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141975" y="4869752"/>
            <a:ext cx="1077445" cy="1087142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here</a:t>
            </a:r>
            <a:br>
              <a:rPr lang="en-US" dirty="0"/>
            </a:br>
            <a:r>
              <a:rPr lang="en-US" dirty="0"/>
              <a:t>to insert your</a:t>
            </a:r>
            <a:br>
              <a:rPr lang="en-US" dirty="0"/>
            </a:br>
            <a:r>
              <a:rPr lang="en-US" dirty="0"/>
              <a:t>picture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59F12EAA-8A36-4048-B9C6-46B8D5FE36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00485" y="4869752"/>
            <a:ext cx="2707117" cy="458061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None/>
              <a:defRPr b="1" kern="400" cap="all" spc="15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Name&gt;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A1926FD9-A1C4-4FF3-A062-1C2DE4954A6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00486" y="5437306"/>
            <a:ext cx="2707576" cy="30151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4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sp>
        <p:nvSpPr>
          <p:cNvPr id="40" name="Picture Placeholder 10">
            <a:extLst>
              <a:ext uri="{FF2B5EF4-FFF2-40B4-BE49-F238E27FC236}">
                <a16:creationId xmlns:a16="http://schemas.microsoft.com/office/drawing/2014/main" id="{9FB4CB93-E6E1-4CEF-A04E-9D63ACDD88D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768536" y="1774968"/>
            <a:ext cx="1077444" cy="1087141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here</a:t>
            </a:r>
            <a:br>
              <a:rPr lang="en-US" dirty="0"/>
            </a:br>
            <a:r>
              <a:rPr lang="en-US" dirty="0"/>
              <a:t>to insert your</a:t>
            </a:r>
            <a:br>
              <a:rPr lang="en-US" dirty="0"/>
            </a:br>
            <a:r>
              <a:rPr lang="en-US" dirty="0"/>
              <a:t>picture</a:t>
            </a:r>
          </a:p>
        </p:txBody>
      </p:sp>
      <p:sp>
        <p:nvSpPr>
          <p:cNvPr id="41" name="Text Placeholder 15">
            <a:extLst>
              <a:ext uri="{FF2B5EF4-FFF2-40B4-BE49-F238E27FC236}">
                <a16:creationId xmlns:a16="http://schemas.microsoft.com/office/drawing/2014/main" id="{CAAD9223-E235-431F-9FD3-3D95925573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27045" y="1809586"/>
            <a:ext cx="2707117" cy="458061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None/>
              <a:defRPr b="1" kern="400" cap="all" spc="15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Name&gt;</a:t>
            </a:r>
          </a:p>
        </p:txBody>
      </p:sp>
      <p:sp>
        <p:nvSpPr>
          <p:cNvPr id="43" name="Picture Placeholder 10">
            <a:extLst>
              <a:ext uri="{FF2B5EF4-FFF2-40B4-BE49-F238E27FC236}">
                <a16:creationId xmlns:a16="http://schemas.microsoft.com/office/drawing/2014/main" id="{C19D366A-8971-4474-AAB9-C72902CC927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768535" y="3319192"/>
            <a:ext cx="1077444" cy="1087141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here</a:t>
            </a:r>
            <a:br>
              <a:rPr lang="en-US" dirty="0"/>
            </a:br>
            <a:r>
              <a:rPr lang="en-US" dirty="0"/>
              <a:t>to insert your</a:t>
            </a:r>
            <a:br>
              <a:rPr lang="en-US" dirty="0"/>
            </a:br>
            <a:r>
              <a:rPr lang="en-US" dirty="0"/>
              <a:t>picture</a:t>
            </a:r>
          </a:p>
        </p:txBody>
      </p:sp>
      <p:sp>
        <p:nvSpPr>
          <p:cNvPr id="44" name="Text Placeholder 15">
            <a:extLst>
              <a:ext uri="{FF2B5EF4-FFF2-40B4-BE49-F238E27FC236}">
                <a16:creationId xmlns:a16="http://schemas.microsoft.com/office/drawing/2014/main" id="{7B426A1B-2C18-41EE-9585-C7E57696CA0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27045" y="3316651"/>
            <a:ext cx="2707117" cy="458061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None/>
              <a:defRPr b="1" kern="400" cap="all" spc="15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Name&gt;</a:t>
            </a:r>
          </a:p>
        </p:txBody>
      </p:sp>
      <p:sp>
        <p:nvSpPr>
          <p:cNvPr id="45" name="Text Placeholder 21">
            <a:extLst>
              <a:ext uri="{FF2B5EF4-FFF2-40B4-BE49-F238E27FC236}">
                <a16:creationId xmlns:a16="http://schemas.microsoft.com/office/drawing/2014/main" id="{23F4F754-D9AC-4161-9665-B0CED04CA61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25460" y="2377140"/>
            <a:ext cx="2707576" cy="30151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4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6ACCE05B-E789-4392-AAD0-1AC340A6709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27046" y="3884205"/>
            <a:ext cx="2707576" cy="30151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4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sp>
        <p:nvSpPr>
          <p:cNvPr id="48" name="Picture Placeholder 10">
            <a:extLst>
              <a:ext uri="{FF2B5EF4-FFF2-40B4-BE49-F238E27FC236}">
                <a16:creationId xmlns:a16="http://schemas.microsoft.com/office/drawing/2014/main" id="{74F1CFCC-3E69-4673-98FF-3E26E84F0A2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768535" y="4869752"/>
            <a:ext cx="1077445" cy="1087142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here</a:t>
            </a:r>
            <a:br>
              <a:rPr lang="en-US" dirty="0"/>
            </a:br>
            <a:r>
              <a:rPr lang="en-US" dirty="0"/>
              <a:t>to insert your</a:t>
            </a:r>
            <a:br>
              <a:rPr lang="en-US" dirty="0"/>
            </a:br>
            <a:r>
              <a:rPr lang="en-US" dirty="0"/>
              <a:t>picture</a:t>
            </a:r>
          </a:p>
        </p:txBody>
      </p:sp>
      <p:sp>
        <p:nvSpPr>
          <p:cNvPr id="49" name="Text Placeholder 15">
            <a:extLst>
              <a:ext uri="{FF2B5EF4-FFF2-40B4-BE49-F238E27FC236}">
                <a16:creationId xmlns:a16="http://schemas.microsoft.com/office/drawing/2014/main" id="{6DBFD63E-30E1-4B21-881F-4778E9AF2C2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27045" y="4869752"/>
            <a:ext cx="2707117" cy="458061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None/>
              <a:defRPr b="1" kern="400" cap="all" spc="15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Name&gt;</a:t>
            </a:r>
          </a:p>
        </p:txBody>
      </p:sp>
      <p:sp>
        <p:nvSpPr>
          <p:cNvPr id="50" name="Text Placeholder 21">
            <a:extLst>
              <a:ext uri="{FF2B5EF4-FFF2-40B4-BE49-F238E27FC236}">
                <a16:creationId xmlns:a16="http://schemas.microsoft.com/office/drawing/2014/main" id="{5C3CDFF8-CB6F-4E79-88B9-1FB13AE3185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127046" y="5437306"/>
            <a:ext cx="2707576" cy="30151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4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7EA6534-5398-4549-8A12-B460183A9E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1237" y="586686"/>
            <a:ext cx="2549525" cy="33673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0F90BA9-69AF-446E-B184-CFF2BADC61E6}"/>
              </a:ext>
            </a:extLst>
          </p:cNvPr>
          <p:cNvSpPr/>
          <p:nvPr userDrawn="1"/>
        </p:nvSpPr>
        <p:spPr>
          <a:xfrm>
            <a:off x="698500" y="1371213"/>
            <a:ext cx="5397500" cy="601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5F311FC-EBF2-4B08-A22E-5678D2FF9F79}"/>
              </a:ext>
            </a:extLst>
          </p:cNvPr>
          <p:cNvSpPr/>
          <p:nvPr userDrawn="1"/>
        </p:nvSpPr>
        <p:spPr>
          <a:xfrm>
            <a:off x="6096000" y="1371213"/>
            <a:ext cx="3048000" cy="6014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CC7C118-F212-48FD-8CB5-49386594D3C6}"/>
              </a:ext>
            </a:extLst>
          </p:cNvPr>
          <p:cNvSpPr/>
          <p:nvPr userDrawn="1"/>
        </p:nvSpPr>
        <p:spPr>
          <a:xfrm>
            <a:off x="9144001" y="1371213"/>
            <a:ext cx="3048000" cy="6014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42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1920">
          <p15:clr>
            <a:srgbClr val="FBAE40"/>
          </p15:clr>
        </p15:guide>
        <p15:guide id="4" pos="5760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meline - 3 Ac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661FE81-6C7E-BD4E-BF38-245CDCA2634B}"/>
              </a:ext>
            </a:extLst>
          </p:cNvPr>
          <p:cNvSpPr/>
          <p:nvPr userDrawn="1"/>
        </p:nvSpPr>
        <p:spPr>
          <a:xfrm>
            <a:off x="4256846" y="0"/>
            <a:ext cx="3678307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2C477AC-261E-014B-A2BD-B204B51D0718}"/>
              </a:ext>
            </a:extLst>
          </p:cNvPr>
          <p:cNvCxnSpPr>
            <a:cxnSpLocks/>
          </p:cNvCxnSpPr>
          <p:nvPr userDrawn="1"/>
        </p:nvCxnSpPr>
        <p:spPr>
          <a:xfrm>
            <a:off x="0" y="4889369"/>
            <a:ext cx="12192000" cy="0"/>
          </a:xfrm>
          <a:prstGeom prst="line">
            <a:avLst/>
          </a:prstGeom>
          <a:ln w="38100">
            <a:solidFill>
              <a:srgbClr val="222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7E41C0C-F297-DE49-B212-55D2331B71FC}"/>
              </a:ext>
            </a:extLst>
          </p:cNvPr>
          <p:cNvCxnSpPr/>
          <p:nvPr userDrawn="1"/>
        </p:nvCxnSpPr>
        <p:spPr>
          <a:xfrm rot="16200000">
            <a:off x="2151971" y="4599543"/>
            <a:ext cx="617491" cy="0"/>
          </a:xfrm>
          <a:prstGeom prst="line">
            <a:avLst/>
          </a:prstGeom>
          <a:ln w="38100" cap="rnd">
            <a:solidFill>
              <a:srgbClr val="222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269B8590-F043-1147-AAA0-8DBB799A04DC}"/>
              </a:ext>
            </a:extLst>
          </p:cNvPr>
          <p:cNvSpPr/>
          <p:nvPr userDrawn="1"/>
        </p:nvSpPr>
        <p:spPr>
          <a:xfrm rot="16200000">
            <a:off x="2172440" y="4599542"/>
            <a:ext cx="579654" cy="579654"/>
          </a:xfrm>
          <a:prstGeom prst="ellipse">
            <a:avLst/>
          </a:prstGeom>
          <a:solidFill>
            <a:schemeClr val="bg1"/>
          </a:solidFill>
          <a:ln w="38100">
            <a:solidFill>
              <a:srgbClr val="22222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5A6287-6D2D-BF47-BDE3-10A94BE767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2280535" y="4709185"/>
            <a:ext cx="360363" cy="36036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E3FFC9E-3289-9C48-BE58-CB440ED6EB13}"/>
              </a:ext>
            </a:extLst>
          </p:cNvPr>
          <p:cNvCxnSpPr/>
          <p:nvPr userDrawn="1"/>
        </p:nvCxnSpPr>
        <p:spPr>
          <a:xfrm rot="16200000">
            <a:off x="5787255" y="4580623"/>
            <a:ext cx="617491" cy="0"/>
          </a:xfrm>
          <a:prstGeom prst="line">
            <a:avLst/>
          </a:prstGeom>
          <a:ln w="38100" cap="rnd">
            <a:solidFill>
              <a:srgbClr val="222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920E5508-C10C-B14C-9EB3-F90B632942CD}"/>
              </a:ext>
            </a:extLst>
          </p:cNvPr>
          <p:cNvSpPr/>
          <p:nvPr userDrawn="1"/>
        </p:nvSpPr>
        <p:spPr>
          <a:xfrm rot="16200000">
            <a:off x="5806173" y="4599542"/>
            <a:ext cx="579654" cy="579654"/>
          </a:xfrm>
          <a:prstGeom prst="ellipse">
            <a:avLst/>
          </a:prstGeom>
          <a:solidFill>
            <a:schemeClr val="bg1"/>
          </a:solidFill>
          <a:ln w="38100">
            <a:solidFill>
              <a:srgbClr val="22222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E9DBEC-FF15-3048-B677-2ED2BDC4B9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5922995" y="4712159"/>
            <a:ext cx="354416" cy="35441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E8EFE81-EE3B-6541-BCEB-49F2DA98C5ED}"/>
              </a:ext>
            </a:extLst>
          </p:cNvPr>
          <p:cNvCxnSpPr/>
          <p:nvPr userDrawn="1"/>
        </p:nvCxnSpPr>
        <p:spPr>
          <a:xfrm rot="16200000">
            <a:off x="9415928" y="4599542"/>
            <a:ext cx="617491" cy="0"/>
          </a:xfrm>
          <a:prstGeom prst="line">
            <a:avLst/>
          </a:prstGeom>
          <a:ln w="38100" cap="rnd">
            <a:solidFill>
              <a:srgbClr val="222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587ED025-87F3-384A-A3F6-0815B077BF33}"/>
              </a:ext>
            </a:extLst>
          </p:cNvPr>
          <p:cNvSpPr/>
          <p:nvPr userDrawn="1"/>
        </p:nvSpPr>
        <p:spPr>
          <a:xfrm rot="16200000">
            <a:off x="9434846" y="4599542"/>
            <a:ext cx="579654" cy="579654"/>
          </a:xfrm>
          <a:prstGeom prst="ellipse">
            <a:avLst/>
          </a:prstGeom>
          <a:solidFill>
            <a:schemeClr val="bg1"/>
          </a:solidFill>
          <a:ln w="38100">
            <a:solidFill>
              <a:srgbClr val="22222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E1EA16-989F-BA43-9B51-7A83C633524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9546850" y="4711544"/>
            <a:ext cx="355647" cy="355647"/>
          </a:xfrm>
          <a:prstGeom prst="rect">
            <a:avLst/>
          </a:prstGeom>
        </p:spPr>
      </p:pic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A3C3FD12-8B73-E043-A214-A26475064BBF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846161" y="2974278"/>
            <a:ext cx="3232966" cy="127308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2C6D0B38-8153-A243-AD96-18BB830FF81B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45511" y="2600693"/>
            <a:ext cx="3233512" cy="31479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Subtitle&gt;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48F318DF-FA8E-E54E-B4C9-0CF36736846E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8113672" y="2967754"/>
            <a:ext cx="3233134" cy="127308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1A1CA2B-5B82-984A-9AA9-4EBD280CD531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8112976" y="2594169"/>
            <a:ext cx="3233680" cy="31479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Subtitle&gt;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BD2A1D87-CAD2-6041-B1E7-A3484472E3CD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4479932" y="2973111"/>
            <a:ext cx="3232871" cy="127308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9AC515AE-ADE1-9A45-B280-3EC76F2D5348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4479291" y="2599526"/>
            <a:ext cx="3233417" cy="31479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Subtitle&gt;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006CCBEB-A8E0-EA47-B99A-A49232F5D5B3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047999" y="930477"/>
            <a:ext cx="6096002" cy="10536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cap="all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&lt;Title of Section&gt;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4C2665F4-817A-5D47-93B4-8A4817DBC274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048000" y="340047"/>
            <a:ext cx="6096001" cy="57353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b="0" i="0" cap="all" spc="200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Subheader</a:t>
            </a:r>
            <a:r>
              <a:rPr lang="en-US" dirty="0"/>
              <a:t> if it is appropriate&gt;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0E3F0B6C-343F-BE4A-A7CE-6AE714E09CA6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845511" y="5358494"/>
            <a:ext cx="3233512" cy="31479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4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Date&gt;</a:t>
            </a:r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1B808242-9069-0C4F-9263-69023E03DD55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8112976" y="5351970"/>
            <a:ext cx="3233680" cy="31479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4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Date&gt;</a:t>
            </a:r>
          </a:p>
        </p:txBody>
      </p:sp>
      <p:sp>
        <p:nvSpPr>
          <p:cNvPr id="30" name="Text Placeholder 21">
            <a:extLst>
              <a:ext uri="{FF2B5EF4-FFF2-40B4-BE49-F238E27FC236}">
                <a16:creationId xmlns:a16="http://schemas.microsoft.com/office/drawing/2014/main" id="{E2120218-7EDB-A44E-801D-843C2D0467AF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4479291" y="5357327"/>
            <a:ext cx="3233417" cy="31479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4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Date&gt;</a:t>
            </a:r>
          </a:p>
        </p:txBody>
      </p:sp>
    </p:spTree>
    <p:extLst>
      <p:ext uri="{BB962C8B-B14F-4D97-AF65-F5344CB8AC3E}">
        <p14:creationId xmlns:p14="http://schemas.microsoft.com/office/powerpoint/2010/main" val="1206015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meline - 4 Ac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661FE81-6C7E-BD4E-BF38-245CDCA2634B}"/>
              </a:ext>
            </a:extLst>
          </p:cNvPr>
          <p:cNvSpPr/>
          <p:nvPr userDrawn="1"/>
        </p:nvSpPr>
        <p:spPr>
          <a:xfrm>
            <a:off x="6096001" y="1"/>
            <a:ext cx="6096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2C477AC-261E-014B-A2BD-B204B51D0718}"/>
              </a:ext>
            </a:extLst>
          </p:cNvPr>
          <p:cNvCxnSpPr>
            <a:cxnSpLocks/>
          </p:cNvCxnSpPr>
          <p:nvPr userDrawn="1"/>
        </p:nvCxnSpPr>
        <p:spPr>
          <a:xfrm>
            <a:off x="0" y="4347966"/>
            <a:ext cx="12192000" cy="0"/>
          </a:xfrm>
          <a:prstGeom prst="line">
            <a:avLst/>
          </a:prstGeom>
          <a:ln w="38100">
            <a:solidFill>
              <a:srgbClr val="222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6A7BFF3D-3821-BA48-861B-7D6E3DB23E47}"/>
              </a:ext>
            </a:extLst>
          </p:cNvPr>
          <p:cNvGrpSpPr/>
          <p:nvPr userDrawn="1"/>
        </p:nvGrpSpPr>
        <p:grpSpPr>
          <a:xfrm>
            <a:off x="2172440" y="3771202"/>
            <a:ext cx="579654" cy="888399"/>
            <a:chOff x="2172440" y="3811111"/>
            <a:chExt cx="579654" cy="888399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7E41C0C-F297-DE49-B212-55D2331B71FC}"/>
                </a:ext>
              </a:extLst>
            </p:cNvPr>
            <p:cNvCxnSpPr/>
            <p:nvPr userDrawn="1"/>
          </p:nvCxnSpPr>
          <p:spPr>
            <a:xfrm rot="16200000">
              <a:off x="2151971" y="4119857"/>
              <a:ext cx="617491" cy="0"/>
            </a:xfrm>
            <a:prstGeom prst="line">
              <a:avLst/>
            </a:prstGeom>
            <a:ln w="38100" cap="rnd">
              <a:solidFill>
                <a:srgbClr val="222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69B8590-F043-1147-AAA0-8DBB799A04DC}"/>
                </a:ext>
              </a:extLst>
            </p:cNvPr>
            <p:cNvSpPr/>
            <p:nvPr userDrawn="1"/>
          </p:nvSpPr>
          <p:spPr>
            <a:xfrm rot="16200000">
              <a:off x="2172440" y="4119856"/>
              <a:ext cx="579654" cy="57965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2222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65A6287-6D2D-BF47-BDE3-10A94BE767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5400000">
              <a:off x="2280535" y="4229499"/>
              <a:ext cx="360363" cy="36036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D87436D-34A4-B348-B77B-0F70E2662780}"/>
              </a:ext>
            </a:extLst>
          </p:cNvPr>
          <p:cNvGrpSpPr/>
          <p:nvPr userDrawn="1"/>
        </p:nvGrpSpPr>
        <p:grpSpPr>
          <a:xfrm rot="10800000">
            <a:off x="4594928" y="4079947"/>
            <a:ext cx="579654" cy="907319"/>
            <a:chOff x="5806173" y="3792191"/>
            <a:chExt cx="579654" cy="907319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E3FFC9E-3289-9C48-BE58-CB440ED6EB13}"/>
                </a:ext>
              </a:extLst>
            </p:cNvPr>
            <p:cNvCxnSpPr/>
            <p:nvPr userDrawn="1"/>
          </p:nvCxnSpPr>
          <p:spPr>
            <a:xfrm rot="16200000">
              <a:off x="5787255" y="4100937"/>
              <a:ext cx="617491" cy="0"/>
            </a:xfrm>
            <a:prstGeom prst="line">
              <a:avLst/>
            </a:prstGeom>
            <a:ln w="38100" cap="rnd">
              <a:solidFill>
                <a:srgbClr val="222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20E5508-C10C-B14C-9EB3-F90B632942CD}"/>
                </a:ext>
              </a:extLst>
            </p:cNvPr>
            <p:cNvSpPr/>
            <p:nvPr userDrawn="1"/>
          </p:nvSpPr>
          <p:spPr>
            <a:xfrm rot="16200000">
              <a:off x="5806173" y="4119856"/>
              <a:ext cx="579654" cy="57965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2222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BE9DBEC-FF15-3048-B677-2ED2BDC4B9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5400000">
              <a:off x="5922995" y="4232473"/>
              <a:ext cx="354416" cy="354416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AEFD92B-583A-BE4C-9236-8370C7AFA4F8}"/>
              </a:ext>
            </a:extLst>
          </p:cNvPr>
          <p:cNvGrpSpPr/>
          <p:nvPr userDrawn="1"/>
        </p:nvGrpSpPr>
        <p:grpSpPr>
          <a:xfrm>
            <a:off x="7017416" y="3771201"/>
            <a:ext cx="579654" cy="888400"/>
            <a:chOff x="9434846" y="3811110"/>
            <a:chExt cx="579654" cy="88840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E8EFE81-EE3B-6541-BCEB-49F2DA98C5ED}"/>
                </a:ext>
              </a:extLst>
            </p:cNvPr>
            <p:cNvCxnSpPr/>
            <p:nvPr userDrawn="1"/>
          </p:nvCxnSpPr>
          <p:spPr>
            <a:xfrm rot="16200000">
              <a:off x="9415928" y="4119856"/>
              <a:ext cx="617491" cy="0"/>
            </a:xfrm>
            <a:prstGeom prst="line">
              <a:avLst/>
            </a:prstGeom>
            <a:ln w="38100" cap="rnd">
              <a:solidFill>
                <a:srgbClr val="222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87ED025-87F3-384A-A3F6-0815B077BF33}"/>
                </a:ext>
              </a:extLst>
            </p:cNvPr>
            <p:cNvSpPr/>
            <p:nvPr userDrawn="1"/>
          </p:nvSpPr>
          <p:spPr>
            <a:xfrm rot="16200000">
              <a:off x="9434846" y="4119856"/>
              <a:ext cx="579654" cy="57965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2222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AE1EA16-989F-BA43-9B51-7A83C63352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 rot="5400000">
              <a:off x="9546850" y="4231858"/>
              <a:ext cx="355647" cy="355647"/>
            </a:xfrm>
            <a:prstGeom prst="rect">
              <a:avLst/>
            </a:prstGeom>
          </p:spPr>
        </p:pic>
      </p:grp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A3C3FD12-8B73-E043-A214-A26475064BBF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846161" y="2048693"/>
            <a:ext cx="3232966" cy="127308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2C6D0B38-8153-A243-AD96-18BB830FF81B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45511" y="3389090"/>
            <a:ext cx="3233512" cy="31479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Subtitle&gt;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48F318DF-FA8E-E54E-B4C9-0CF36736846E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5690676" y="2053821"/>
            <a:ext cx="3233134" cy="127308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1A1CA2B-5B82-984A-9AA9-4EBD280CD531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689980" y="3384721"/>
            <a:ext cx="3233680" cy="31479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Subtitle&gt;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BD2A1D87-CAD2-6041-B1E7-A3484472E3CD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3268045" y="5522249"/>
            <a:ext cx="3232871" cy="127308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9AC515AE-ADE1-9A45-B280-3EC76F2D5348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3268045" y="5111133"/>
            <a:ext cx="3233417" cy="31479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Subtitle&gt;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006CCBEB-A8E0-EA47-B99A-A49232F5D5B3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047999" y="930477"/>
            <a:ext cx="6096002" cy="10536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cap="all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&lt;Title of Section&gt;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4C2665F4-817A-5D47-93B4-8A4817DBC274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048000" y="340047"/>
            <a:ext cx="6096001" cy="57353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b="0" i="0" cap="all" spc="200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Subheader</a:t>
            </a:r>
            <a:r>
              <a:rPr lang="en-US" dirty="0"/>
              <a:t> if it is appropriate&gt;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BF7175A-FCFA-2C42-90AC-BFA644501EBF}"/>
              </a:ext>
            </a:extLst>
          </p:cNvPr>
          <p:cNvGrpSpPr/>
          <p:nvPr userDrawn="1"/>
        </p:nvGrpSpPr>
        <p:grpSpPr>
          <a:xfrm rot="10800000">
            <a:off x="9439905" y="4079946"/>
            <a:ext cx="579654" cy="888399"/>
            <a:chOff x="2172440" y="3811111"/>
            <a:chExt cx="579654" cy="888399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B089494-590D-9549-9AE7-F7E4034F074F}"/>
                </a:ext>
              </a:extLst>
            </p:cNvPr>
            <p:cNvCxnSpPr/>
            <p:nvPr userDrawn="1"/>
          </p:nvCxnSpPr>
          <p:spPr>
            <a:xfrm rot="16200000">
              <a:off x="2151971" y="4119857"/>
              <a:ext cx="617491" cy="0"/>
            </a:xfrm>
            <a:prstGeom prst="line">
              <a:avLst/>
            </a:prstGeom>
            <a:ln w="38100" cap="rnd">
              <a:solidFill>
                <a:srgbClr val="222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C35D757-49FD-D142-B4ED-AF60D0D2641A}"/>
                </a:ext>
              </a:extLst>
            </p:cNvPr>
            <p:cNvSpPr/>
            <p:nvPr userDrawn="1"/>
          </p:nvSpPr>
          <p:spPr>
            <a:xfrm rot="16200000">
              <a:off x="2172440" y="4119856"/>
              <a:ext cx="579654" cy="57965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2222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FB78CC1-E7F2-274A-B387-9EBFF77FC3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5400000">
              <a:off x="2280535" y="4229499"/>
              <a:ext cx="360363" cy="360363"/>
            </a:xfrm>
            <a:prstGeom prst="rect">
              <a:avLst/>
            </a:prstGeom>
          </p:spPr>
        </p:pic>
      </p:grp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88423E29-5D9E-0846-B812-84AD2C64706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12872" y="5522249"/>
            <a:ext cx="3232871" cy="127308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BBA51BDE-6530-E446-BF7A-F78BE9C6EB8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12872" y="5111133"/>
            <a:ext cx="3233417" cy="31479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Subtitle&gt;</a:t>
            </a:r>
          </a:p>
        </p:txBody>
      </p:sp>
    </p:spTree>
    <p:extLst>
      <p:ext uri="{BB962C8B-B14F-4D97-AF65-F5344CB8AC3E}">
        <p14:creationId xmlns:p14="http://schemas.microsoft.com/office/powerpoint/2010/main" val="2241966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5652" y="864747"/>
            <a:ext cx="4242847" cy="1325563"/>
          </a:xfrm>
          <a:prstGeom prst="rect">
            <a:avLst/>
          </a:prstGeom>
        </p:spPr>
        <p:txBody>
          <a:bodyPr/>
          <a:lstStyle>
            <a:lvl1pPr>
              <a:defRPr sz="4000" b="0" i="0" spc="500" baseline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053209" y="865188"/>
            <a:ext cx="7119937" cy="5375275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2400"/>
              </a:spcAft>
              <a:buNone/>
              <a:defRPr sz="2400" b="0" i="0" baseline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Point 1</a:t>
            </a:r>
          </a:p>
          <a:p>
            <a:pPr lvl="0"/>
            <a:r>
              <a:rPr lang="en-US" dirty="0"/>
              <a:t>Point 2</a:t>
            </a:r>
          </a:p>
          <a:p>
            <a:pPr lvl="0"/>
            <a:r>
              <a:rPr lang="en-US" dirty="0"/>
              <a:t>Point 3</a:t>
            </a:r>
          </a:p>
        </p:txBody>
      </p:sp>
    </p:spTree>
    <p:extLst>
      <p:ext uri="{BB962C8B-B14F-4D97-AF65-F5344CB8AC3E}">
        <p14:creationId xmlns:p14="http://schemas.microsoft.com/office/powerpoint/2010/main" val="187998668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 Process Set - Colorf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5946F82-3F15-4722-91F8-E9F7D5EAEF53}"/>
              </a:ext>
            </a:extLst>
          </p:cNvPr>
          <p:cNvSpPr/>
          <p:nvPr userDrawn="1"/>
        </p:nvSpPr>
        <p:spPr>
          <a:xfrm>
            <a:off x="-6350" y="1993900"/>
            <a:ext cx="12198350" cy="4864100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9303968F-05F4-AF4B-ACF5-BCCA1FC4CF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7999" y="726651"/>
            <a:ext cx="6096002" cy="873549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32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&lt;Title of Section&gt;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AC4FB2-6425-4E5C-85E7-16F499978EBA}"/>
              </a:ext>
            </a:extLst>
          </p:cNvPr>
          <p:cNvSpPr/>
          <p:nvPr userDrawn="1"/>
        </p:nvSpPr>
        <p:spPr>
          <a:xfrm>
            <a:off x="315078" y="2260600"/>
            <a:ext cx="2170760" cy="4356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F081F463-C534-7C47-A7BB-E70C353513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000" y="127033"/>
            <a:ext cx="6096001" cy="57353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b="0" i="0" cap="all" spc="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Subheader</a:t>
            </a:r>
            <a:r>
              <a:rPr lang="en-US" dirty="0"/>
              <a:t> if it is appropriate&gt;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234D3316-846F-2945-B043-9B03B5D9F3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2411" y="3691362"/>
            <a:ext cx="1736093" cy="266919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079D5A3E-5782-8543-BDB1-131AEB339E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2411" y="2630055"/>
            <a:ext cx="1736094" cy="53658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400" b="1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&lt;title&gt;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46D81CA-F602-4AC4-A423-4C0842B80CAF}"/>
              </a:ext>
            </a:extLst>
          </p:cNvPr>
          <p:cNvSpPr/>
          <p:nvPr userDrawn="1"/>
        </p:nvSpPr>
        <p:spPr>
          <a:xfrm>
            <a:off x="5010620" y="2260600"/>
            <a:ext cx="2170760" cy="4356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90EBB5EF-246C-4D2F-81EC-8ADBF3EA7D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27953" y="3691362"/>
            <a:ext cx="1736093" cy="266919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C59D4765-4BA4-414B-93D8-EA226C18D1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27953" y="2630055"/>
            <a:ext cx="1736094" cy="53658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400" b="1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&lt;title&gt;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91FAEDE-1F89-43CD-AB89-9D1C0A8DC5B0}"/>
              </a:ext>
            </a:extLst>
          </p:cNvPr>
          <p:cNvSpPr/>
          <p:nvPr userDrawn="1"/>
        </p:nvSpPr>
        <p:spPr>
          <a:xfrm>
            <a:off x="2662849" y="2260600"/>
            <a:ext cx="2170760" cy="43561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0E85DF2-2546-4D67-B2DD-37BD52D6C87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880182" y="3691362"/>
            <a:ext cx="1736093" cy="266919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1B2522E6-7DB3-4520-A44C-B633830BCA0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80182" y="2630055"/>
            <a:ext cx="1736094" cy="53658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400" b="1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&lt;title&gt;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6639D2A-6DF9-4FD4-A664-AEFC32CAD85E}"/>
              </a:ext>
            </a:extLst>
          </p:cNvPr>
          <p:cNvSpPr/>
          <p:nvPr userDrawn="1"/>
        </p:nvSpPr>
        <p:spPr>
          <a:xfrm>
            <a:off x="7358391" y="2260600"/>
            <a:ext cx="2170760" cy="4356100"/>
          </a:xfrm>
          <a:prstGeom prst="rect">
            <a:avLst/>
          </a:prstGeom>
          <a:solidFill>
            <a:srgbClr val="3A5DA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51D73706-93A8-40F2-974A-DC1DF844D13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75724" y="3691362"/>
            <a:ext cx="1736093" cy="266919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81110724-C399-4723-AD5A-6C5683CEB4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75724" y="2630055"/>
            <a:ext cx="1736094" cy="53658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400" b="1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&lt;title&gt;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DEAFF71-2C7B-4414-90A0-9896490FE314}"/>
              </a:ext>
            </a:extLst>
          </p:cNvPr>
          <p:cNvSpPr/>
          <p:nvPr userDrawn="1"/>
        </p:nvSpPr>
        <p:spPr>
          <a:xfrm>
            <a:off x="9706162" y="2260600"/>
            <a:ext cx="2170760" cy="4356100"/>
          </a:xfrm>
          <a:prstGeom prst="rect">
            <a:avLst/>
          </a:prstGeom>
          <a:solidFill>
            <a:srgbClr val="0077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577F3B94-67AD-4214-B243-4AA53E0D9A8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923495" y="3691362"/>
            <a:ext cx="1736093" cy="266919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E7FC3442-769F-4785-9038-0534214E231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923495" y="2630055"/>
            <a:ext cx="1736094" cy="53658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400" b="1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&lt;title&gt;</a:t>
            </a:r>
          </a:p>
        </p:txBody>
      </p:sp>
    </p:spTree>
    <p:extLst>
      <p:ext uri="{BB962C8B-B14F-4D97-AF65-F5344CB8AC3E}">
        <p14:creationId xmlns:p14="http://schemas.microsoft.com/office/powerpoint/2010/main" val="3807159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c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82ADCA-D632-F741-ADE7-93E1B19851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136" b="6988"/>
          <a:stretch/>
        </p:blipFill>
        <p:spPr>
          <a:xfrm>
            <a:off x="0" y="-1"/>
            <a:ext cx="7117634" cy="6858001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A32D6E6-7EBB-4E4B-9ABA-9DA36D39A1A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304800" y="1176338"/>
            <a:ext cx="6429375" cy="3889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   &lt;Insert Picture&gt;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56237354-7B25-7A4C-BBD1-ACCEEA6404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18425" y="999267"/>
            <a:ext cx="4504524" cy="87485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None/>
              <a:defRPr sz="2400" b="1" kern="400" cap="all" spc="15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6179A3B9-C131-0C4D-A7F2-1A7D74FAA4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17633" y="1874125"/>
            <a:ext cx="4504523" cy="391991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358E08-45B6-4177-B96B-2AF04611E7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62178" y="5792336"/>
            <a:ext cx="661736" cy="707486"/>
          </a:xfrm>
          <a:prstGeom prst="rect">
            <a:avLst/>
          </a:prstGeom>
        </p:spPr>
      </p:pic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80CD3785-744D-934D-9D83-83AB0A990B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17632" y="425735"/>
            <a:ext cx="4504523" cy="573532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b="0" i="0" cap="all" spc="200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Subheader</a:t>
            </a:r>
            <a:r>
              <a:rPr lang="en-US" dirty="0"/>
              <a:t> if it is appropriate&gt;</a:t>
            </a:r>
          </a:p>
        </p:txBody>
      </p:sp>
    </p:spTree>
    <p:extLst>
      <p:ext uri="{BB962C8B-B14F-4D97-AF65-F5344CB8AC3E}">
        <p14:creationId xmlns:p14="http://schemas.microsoft.com/office/powerpoint/2010/main" val="40274558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c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EDF60E-AEA3-8841-A626-5C61669B1D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764" b="6610"/>
          <a:stretch/>
        </p:blipFill>
        <p:spPr>
          <a:xfrm>
            <a:off x="-2422" y="0"/>
            <a:ext cx="7118451" cy="6857999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A32D6E6-7EBB-4E4B-9ABA-9DA36D39A1A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304800" y="1176338"/>
            <a:ext cx="6429375" cy="3889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   &lt;Insert Picture&gt;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56237354-7B25-7A4C-BBD1-ACCEEA6404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18425" y="999267"/>
            <a:ext cx="4504524" cy="87485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None/>
              <a:defRPr sz="2400" b="1" kern="400" cap="all" spc="15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6179A3B9-C131-0C4D-A7F2-1A7D74FAA4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17633" y="1874125"/>
            <a:ext cx="4504523" cy="391991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A1956C-F3EC-4548-A481-62C49AE40D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62178" y="5792336"/>
            <a:ext cx="661736" cy="707486"/>
          </a:xfrm>
          <a:prstGeom prst="rect">
            <a:avLst/>
          </a:prstGeom>
        </p:spPr>
      </p:pic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CFA45285-B95F-5445-ACBB-4C4DD6779E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17632" y="425735"/>
            <a:ext cx="4504523" cy="573532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b="0" i="0" cap="all" spc="200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Subheader</a:t>
            </a:r>
            <a:r>
              <a:rPr lang="en-US" dirty="0"/>
              <a:t> if it is appropriate&gt;</a:t>
            </a:r>
          </a:p>
        </p:txBody>
      </p:sp>
    </p:spTree>
    <p:extLst>
      <p:ext uri="{BB962C8B-B14F-4D97-AF65-F5344CB8AC3E}">
        <p14:creationId xmlns:p14="http://schemas.microsoft.com/office/powerpoint/2010/main" val="99609379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7294F65-26DD-BA44-BC6B-7FC33A082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775"/>
          <a:stretch/>
        </p:blipFill>
        <p:spPr>
          <a:xfrm>
            <a:off x="0" y="0"/>
            <a:ext cx="6881034" cy="685800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A32D6E6-7EBB-4E4B-9ABA-9DA36D39A1A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53836" y="1108364"/>
            <a:ext cx="2563092" cy="4537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   &lt;Insert Picture&gt;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56237354-7B25-7A4C-BBD1-ACCEEA6404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27018" y="999267"/>
            <a:ext cx="6219996" cy="87485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None/>
              <a:defRPr sz="2400" b="1" kern="400" cap="all" spc="15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6179A3B9-C131-0C4D-A7F2-1A7D74FAA4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26226" y="1874125"/>
            <a:ext cx="6219995" cy="391991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822433-4FFA-417D-97CB-3FFD4A4561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62178" y="5792336"/>
            <a:ext cx="661736" cy="707486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1C96C17B-8414-FD4A-9A30-8B5A7EC1FB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26226" y="425735"/>
            <a:ext cx="6219995" cy="573532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b="0" i="0" cap="all" spc="200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Subheader</a:t>
            </a:r>
            <a:r>
              <a:rPr lang="en-US" dirty="0"/>
              <a:t> if it is appropriate&gt;</a:t>
            </a:r>
          </a:p>
        </p:txBody>
      </p:sp>
    </p:spTree>
    <p:extLst>
      <p:ext uri="{BB962C8B-B14F-4D97-AF65-F5344CB8AC3E}">
        <p14:creationId xmlns:p14="http://schemas.microsoft.com/office/powerpoint/2010/main" val="161041060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069812-B8B1-AE40-8DB0-389D6684D2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775"/>
          <a:stretch/>
        </p:blipFill>
        <p:spPr>
          <a:xfrm>
            <a:off x="-1" y="-1"/>
            <a:ext cx="6881035" cy="685800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A32D6E6-7EBB-4E4B-9ABA-9DA36D39A1A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53836" y="1108364"/>
            <a:ext cx="2563092" cy="4537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   &lt;Insert Picture&gt;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56237354-7B25-7A4C-BBD1-ACCEEA6404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27018" y="999267"/>
            <a:ext cx="6219996" cy="87485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None/>
              <a:defRPr sz="2400" b="1" kern="400" cap="all" spc="15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6179A3B9-C131-0C4D-A7F2-1A7D74FAA4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26226" y="1874125"/>
            <a:ext cx="6219995" cy="391991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D46284-559A-40AA-945C-1A54E11ECD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62178" y="5792336"/>
            <a:ext cx="661736" cy="707486"/>
          </a:xfrm>
          <a:prstGeom prst="rect">
            <a:avLst/>
          </a:prstGeom>
        </p:spPr>
      </p:pic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A4D09CEA-ADA6-5341-965A-25A35C0247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26226" y="425735"/>
            <a:ext cx="6219995" cy="573532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b="0" i="0" cap="all" spc="200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Subheader</a:t>
            </a:r>
            <a:r>
              <a:rPr lang="en-US" dirty="0"/>
              <a:t> if it is appropriate&gt;</a:t>
            </a:r>
          </a:p>
        </p:txBody>
      </p:sp>
    </p:spTree>
    <p:extLst>
      <p:ext uri="{BB962C8B-B14F-4D97-AF65-F5344CB8AC3E}">
        <p14:creationId xmlns:p14="http://schemas.microsoft.com/office/powerpoint/2010/main" val="389661784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Standa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DCF6DA2-F750-AB42-8DD1-437211BA4993}"/>
              </a:ext>
            </a:extLst>
          </p:cNvPr>
          <p:cNvSpPr/>
          <p:nvPr userDrawn="1"/>
        </p:nvSpPr>
        <p:spPr>
          <a:xfrm>
            <a:off x="0" y="5058382"/>
            <a:ext cx="12192000" cy="17996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36FE7E1-8DF8-EB44-B2CF-9CBF0C7319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92556" y="5058382"/>
            <a:ext cx="5406888" cy="88645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&lt;Title of Section&gt;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5DDD55-6E3B-EF47-BE8F-388DAB7EFB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6468" y="1113491"/>
            <a:ext cx="3093654" cy="33075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FD61854-B587-C84A-888D-C09AA1A6A535}"/>
              </a:ext>
            </a:extLst>
          </p:cNvPr>
          <p:cNvSpPr txBox="1"/>
          <p:nvPr userDrawn="1"/>
        </p:nvSpPr>
        <p:spPr>
          <a:xfrm>
            <a:off x="3573240" y="6290300"/>
            <a:ext cx="4960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cap="all" spc="300" baseline="0" dirty="0">
                <a:solidFill>
                  <a:srgbClr val="595959"/>
                </a:solidFill>
              </a:rPr>
              <a:t>Visit us Today at </a:t>
            </a:r>
            <a:r>
              <a:rPr lang="en-US" sz="1400" b="1" cap="all" spc="300" baseline="0" dirty="0" err="1">
                <a:solidFill>
                  <a:srgbClr val="595959"/>
                </a:solidFill>
              </a:rPr>
              <a:t>jff.org</a:t>
            </a:r>
            <a:endParaRPr lang="en-US" sz="1400" b="1" cap="all" spc="300" baseline="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282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1920">
          <p15:clr>
            <a:srgbClr val="FBAE40"/>
          </p15:clr>
        </p15:guide>
        <p15:guide id="4" pos="5784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No Contac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DCF6DA2-F750-AB42-8DD1-437211BA4993}"/>
              </a:ext>
            </a:extLst>
          </p:cNvPr>
          <p:cNvSpPr/>
          <p:nvPr userDrawn="1"/>
        </p:nvSpPr>
        <p:spPr>
          <a:xfrm>
            <a:off x="0" y="0"/>
            <a:ext cx="700377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36FE7E1-8DF8-EB44-B2CF-9CBF0C7319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6348" y="2340738"/>
            <a:ext cx="5406888" cy="1088262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&lt;Title of Section&gt;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5BF58291-12A0-6540-9022-736D1387FA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6348" y="3429000"/>
            <a:ext cx="5406888" cy="106170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0" i="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5DDD55-6E3B-EF47-BE8F-388DAB7EFB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90115" y="1775232"/>
            <a:ext cx="3093654" cy="33075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FD61854-B587-C84A-888D-C09AA1A6A535}"/>
              </a:ext>
            </a:extLst>
          </p:cNvPr>
          <p:cNvSpPr txBox="1"/>
          <p:nvPr userDrawn="1"/>
        </p:nvSpPr>
        <p:spPr>
          <a:xfrm>
            <a:off x="7056887" y="6290300"/>
            <a:ext cx="4960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cap="all" spc="300" baseline="0" dirty="0">
                <a:solidFill>
                  <a:srgbClr val="595959"/>
                </a:solidFill>
              </a:rPr>
              <a:t>Visit us Today at </a:t>
            </a:r>
            <a:r>
              <a:rPr lang="en-US" sz="1400" b="1" cap="all" spc="300" baseline="0" dirty="0" err="1">
                <a:solidFill>
                  <a:srgbClr val="595959"/>
                </a:solidFill>
              </a:rPr>
              <a:t>jff.org</a:t>
            </a:r>
            <a:endParaRPr lang="en-US" sz="1400" b="1" cap="all" spc="300" baseline="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837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1920">
          <p15:clr>
            <a:srgbClr val="FBAE40"/>
          </p15:clr>
        </p15:guide>
        <p15:guide id="4" pos="578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JFF -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374398-C0FC-264B-B4ED-BD1C002C73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3733"/>
          <a:stretch/>
        </p:blipFill>
        <p:spPr>
          <a:xfrm>
            <a:off x="1266965" y="1064028"/>
            <a:ext cx="3098660" cy="5852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3D1EE3-B94F-AC4C-A918-4A6E9C22F62C}"/>
              </a:ext>
            </a:extLst>
          </p:cNvPr>
          <p:cNvSpPr txBox="1"/>
          <p:nvPr userDrawn="1"/>
        </p:nvSpPr>
        <p:spPr>
          <a:xfrm>
            <a:off x="743055" y="2058311"/>
            <a:ext cx="41464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Our rapidly changing economy demands skilled and adaptable workers. But too many people lack the education and training employers require.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JFF is transforming our nation’s workforce and education systems to accelerate economic advancement for all.</a:t>
            </a:r>
          </a:p>
        </p:txBody>
      </p:sp>
      <p:grpSp>
        <p:nvGrpSpPr>
          <p:cNvPr id="5" name="Graphic 1">
            <a:extLst>
              <a:ext uri="{FF2B5EF4-FFF2-40B4-BE49-F238E27FC236}">
                <a16:creationId xmlns:a16="http://schemas.microsoft.com/office/drawing/2014/main" id="{96065EC5-1901-6740-8081-7705E8595419}"/>
              </a:ext>
            </a:extLst>
          </p:cNvPr>
          <p:cNvGrpSpPr/>
          <p:nvPr userDrawn="1"/>
        </p:nvGrpSpPr>
        <p:grpSpPr>
          <a:xfrm>
            <a:off x="4184502" y="-10255"/>
            <a:ext cx="11855598" cy="8671959"/>
            <a:chOff x="5638800" y="3105150"/>
            <a:chExt cx="914400" cy="64770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8F762D7-CC3B-EC45-A0AE-681A907DD45B}"/>
                </a:ext>
              </a:extLst>
            </p:cNvPr>
            <p:cNvSpPr/>
            <p:nvPr/>
          </p:nvSpPr>
          <p:spPr>
            <a:xfrm>
              <a:off x="6323171" y="3135154"/>
              <a:ext cx="228600" cy="228600"/>
            </a:xfrm>
            <a:custGeom>
              <a:avLst/>
              <a:gdLst>
                <a:gd name="connsiteX0" fmla="*/ 230029 w 228600"/>
                <a:gd name="connsiteY0" fmla="*/ 119539 h 228600"/>
                <a:gd name="connsiteX1" fmla="*/ 118586 w 228600"/>
                <a:gd name="connsiteY1" fmla="*/ 230981 h 228600"/>
                <a:gd name="connsiteX2" fmla="*/ 7144 w 228600"/>
                <a:gd name="connsiteY2" fmla="*/ 119539 h 228600"/>
                <a:gd name="connsiteX3" fmla="*/ 118586 w 228600"/>
                <a:gd name="connsiteY3" fmla="*/ 7144 h 228600"/>
                <a:gd name="connsiteX4" fmla="*/ 230029 w 228600"/>
                <a:gd name="connsiteY4" fmla="*/ 119539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228600">
                  <a:moveTo>
                    <a:pt x="230029" y="119539"/>
                  </a:moveTo>
                  <a:cubicBezTo>
                    <a:pt x="230029" y="181451"/>
                    <a:pt x="179546" y="230981"/>
                    <a:pt x="118586" y="230981"/>
                  </a:cubicBezTo>
                  <a:cubicBezTo>
                    <a:pt x="56674" y="230981"/>
                    <a:pt x="7144" y="180499"/>
                    <a:pt x="7144" y="119539"/>
                  </a:cubicBezTo>
                  <a:cubicBezTo>
                    <a:pt x="7144" y="58579"/>
                    <a:pt x="56674" y="7144"/>
                    <a:pt x="118586" y="7144"/>
                  </a:cubicBezTo>
                  <a:cubicBezTo>
                    <a:pt x="179546" y="7144"/>
                    <a:pt x="230029" y="57626"/>
                    <a:pt x="230029" y="119539"/>
                  </a:cubicBezTo>
                </a:path>
              </a:pathLst>
            </a:custGeom>
            <a:solidFill>
              <a:srgbClr val="21272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DBA24AD-410B-324C-9833-A067D7C017E3}"/>
                </a:ext>
              </a:extLst>
            </p:cNvPr>
            <p:cNvSpPr/>
            <p:nvPr/>
          </p:nvSpPr>
          <p:spPr>
            <a:xfrm>
              <a:off x="6230779" y="3098006"/>
              <a:ext cx="209550" cy="657225"/>
            </a:xfrm>
            <a:custGeom>
              <a:avLst/>
              <a:gdLst>
                <a:gd name="connsiteX0" fmla="*/ 7144 w 209550"/>
                <a:gd name="connsiteY0" fmla="*/ 7144 h 657225"/>
                <a:gd name="connsiteX1" fmla="*/ 210026 w 209550"/>
                <a:gd name="connsiteY1" fmla="*/ 7144 h 657225"/>
                <a:gd name="connsiteX2" fmla="*/ 210026 w 209550"/>
                <a:gd name="connsiteY2" fmla="*/ 657701 h 657225"/>
                <a:gd name="connsiteX3" fmla="*/ 7144 w 209550"/>
                <a:gd name="connsiteY3" fmla="*/ 657701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550" h="657225">
                  <a:moveTo>
                    <a:pt x="7144" y="7144"/>
                  </a:moveTo>
                  <a:lnTo>
                    <a:pt x="210026" y="7144"/>
                  </a:lnTo>
                  <a:lnTo>
                    <a:pt x="210026" y="657701"/>
                  </a:lnTo>
                  <a:lnTo>
                    <a:pt x="7144" y="657701"/>
                  </a:lnTo>
                  <a:close/>
                </a:path>
              </a:pathLst>
            </a:custGeom>
            <a:solidFill>
              <a:srgbClr val="E0E6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14DF848-B442-6C49-B4F3-F85226B80028}"/>
                </a:ext>
              </a:extLst>
            </p:cNvPr>
            <p:cNvSpPr/>
            <p:nvPr/>
          </p:nvSpPr>
          <p:spPr>
            <a:xfrm>
              <a:off x="6079331" y="3311366"/>
              <a:ext cx="228600" cy="228600"/>
            </a:xfrm>
            <a:custGeom>
              <a:avLst/>
              <a:gdLst>
                <a:gd name="connsiteX0" fmla="*/ 230029 w 228600"/>
                <a:gd name="connsiteY0" fmla="*/ 118586 h 228600"/>
                <a:gd name="connsiteX1" fmla="*/ 118586 w 228600"/>
                <a:gd name="connsiteY1" fmla="*/ 230029 h 228600"/>
                <a:gd name="connsiteX2" fmla="*/ 7144 w 228600"/>
                <a:gd name="connsiteY2" fmla="*/ 118586 h 228600"/>
                <a:gd name="connsiteX3" fmla="*/ 118586 w 228600"/>
                <a:gd name="connsiteY3" fmla="*/ 7144 h 228600"/>
                <a:gd name="connsiteX4" fmla="*/ 230029 w 228600"/>
                <a:gd name="connsiteY4" fmla="*/ 118586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228600">
                  <a:moveTo>
                    <a:pt x="230029" y="118586"/>
                  </a:moveTo>
                  <a:cubicBezTo>
                    <a:pt x="230029" y="180499"/>
                    <a:pt x="179546" y="230029"/>
                    <a:pt x="118586" y="230029"/>
                  </a:cubicBezTo>
                  <a:cubicBezTo>
                    <a:pt x="56674" y="230029"/>
                    <a:pt x="7144" y="179546"/>
                    <a:pt x="7144" y="118586"/>
                  </a:cubicBezTo>
                  <a:cubicBezTo>
                    <a:pt x="7144" y="57626"/>
                    <a:pt x="57626" y="7144"/>
                    <a:pt x="118586" y="7144"/>
                  </a:cubicBezTo>
                  <a:cubicBezTo>
                    <a:pt x="179546" y="7144"/>
                    <a:pt x="230029" y="57626"/>
                    <a:pt x="230029" y="118586"/>
                  </a:cubicBezTo>
                </a:path>
              </a:pathLst>
            </a:custGeom>
            <a:solidFill>
              <a:srgbClr val="21272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A42F528-3806-D24F-90D2-16C55FBE86A6}"/>
                </a:ext>
              </a:extLst>
            </p:cNvPr>
            <p:cNvSpPr/>
            <p:nvPr/>
          </p:nvSpPr>
          <p:spPr>
            <a:xfrm>
              <a:off x="5631656" y="3449479"/>
              <a:ext cx="238125" cy="228600"/>
            </a:xfrm>
            <a:custGeom>
              <a:avLst/>
              <a:gdLst>
                <a:gd name="connsiteX0" fmla="*/ 230981 w 238125"/>
                <a:gd name="connsiteY0" fmla="*/ 118586 h 228600"/>
                <a:gd name="connsiteX1" fmla="*/ 119539 w 238125"/>
                <a:gd name="connsiteY1" fmla="*/ 230029 h 228600"/>
                <a:gd name="connsiteX2" fmla="*/ 7144 w 238125"/>
                <a:gd name="connsiteY2" fmla="*/ 118586 h 228600"/>
                <a:gd name="connsiteX3" fmla="*/ 118586 w 238125"/>
                <a:gd name="connsiteY3" fmla="*/ 7144 h 228600"/>
                <a:gd name="connsiteX4" fmla="*/ 230981 w 238125"/>
                <a:gd name="connsiteY4" fmla="*/ 118586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25" h="228600">
                  <a:moveTo>
                    <a:pt x="230981" y="118586"/>
                  </a:moveTo>
                  <a:cubicBezTo>
                    <a:pt x="230981" y="180499"/>
                    <a:pt x="180499" y="230029"/>
                    <a:pt x="119539" y="230029"/>
                  </a:cubicBezTo>
                  <a:cubicBezTo>
                    <a:pt x="57626" y="230981"/>
                    <a:pt x="7144" y="180499"/>
                    <a:pt x="7144" y="118586"/>
                  </a:cubicBezTo>
                  <a:cubicBezTo>
                    <a:pt x="7144" y="56674"/>
                    <a:pt x="57626" y="7144"/>
                    <a:pt x="118586" y="7144"/>
                  </a:cubicBezTo>
                  <a:cubicBezTo>
                    <a:pt x="180499" y="7144"/>
                    <a:pt x="230981" y="57626"/>
                    <a:pt x="230981" y="118586"/>
                  </a:cubicBezTo>
                </a:path>
              </a:pathLst>
            </a:custGeom>
            <a:solidFill>
              <a:srgbClr val="21272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F96B751-8219-1F4F-A8AB-BB542FDDAFB9}"/>
                </a:ext>
              </a:extLst>
            </p:cNvPr>
            <p:cNvSpPr/>
            <p:nvPr/>
          </p:nvSpPr>
          <p:spPr>
            <a:xfrm>
              <a:off x="5743099" y="3098006"/>
              <a:ext cx="209550" cy="657225"/>
            </a:xfrm>
            <a:custGeom>
              <a:avLst/>
              <a:gdLst>
                <a:gd name="connsiteX0" fmla="*/ 7144 w 209550"/>
                <a:gd name="connsiteY0" fmla="*/ 7144 h 657225"/>
                <a:gd name="connsiteX1" fmla="*/ 210026 w 209550"/>
                <a:gd name="connsiteY1" fmla="*/ 7144 h 657225"/>
                <a:gd name="connsiteX2" fmla="*/ 210026 w 209550"/>
                <a:gd name="connsiteY2" fmla="*/ 657701 h 657225"/>
                <a:gd name="connsiteX3" fmla="*/ 7144 w 209550"/>
                <a:gd name="connsiteY3" fmla="*/ 657701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550" h="657225">
                  <a:moveTo>
                    <a:pt x="7144" y="7144"/>
                  </a:moveTo>
                  <a:lnTo>
                    <a:pt x="210026" y="7144"/>
                  </a:lnTo>
                  <a:lnTo>
                    <a:pt x="210026" y="657701"/>
                  </a:lnTo>
                  <a:lnTo>
                    <a:pt x="7144" y="657701"/>
                  </a:lnTo>
                  <a:close/>
                </a:path>
              </a:pathLst>
            </a:custGeom>
            <a:solidFill>
              <a:srgbClr val="FE3B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0E9DFA1-2351-8447-8650-72E1BEE3296C}"/>
                </a:ext>
              </a:extLst>
            </p:cNvPr>
            <p:cNvSpPr/>
            <p:nvPr/>
          </p:nvSpPr>
          <p:spPr>
            <a:xfrm>
              <a:off x="5743099" y="3449479"/>
              <a:ext cx="123825" cy="238125"/>
            </a:xfrm>
            <a:custGeom>
              <a:avLst/>
              <a:gdLst>
                <a:gd name="connsiteX0" fmla="*/ 7144 w 123825"/>
                <a:gd name="connsiteY0" fmla="*/ 7144 h 238125"/>
                <a:gd name="connsiteX1" fmla="*/ 7144 w 123825"/>
                <a:gd name="connsiteY1" fmla="*/ 7144 h 238125"/>
                <a:gd name="connsiteX2" fmla="*/ 7144 w 123825"/>
                <a:gd name="connsiteY2" fmla="*/ 230981 h 238125"/>
                <a:gd name="connsiteX3" fmla="*/ 7144 w 123825"/>
                <a:gd name="connsiteY3" fmla="*/ 230981 h 238125"/>
                <a:gd name="connsiteX4" fmla="*/ 118586 w 123825"/>
                <a:gd name="connsiteY4" fmla="*/ 119539 h 238125"/>
                <a:gd name="connsiteX5" fmla="*/ 7144 w 123825"/>
                <a:gd name="connsiteY5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238125">
                  <a:moveTo>
                    <a:pt x="7144" y="7144"/>
                  </a:moveTo>
                  <a:lnTo>
                    <a:pt x="7144" y="7144"/>
                  </a:lnTo>
                  <a:lnTo>
                    <a:pt x="7144" y="230981"/>
                  </a:lnTo>
                  <a:lnTo>
                    <a:pt x="7144" y="230981"/>
                  </a:lnTo>
                  <a:cubicBezTo>
                    <a:pt x="69056" y="230981"/>
                    <a:pt x="118586" y="180499"/>
                    <a:pt x="118586" y="119539"/>
                  </a:cubicBezTo>
                  <a:cubicBezTo>
                    <a:pt x="119539" y="57626"/>
                    <a:pt x="69056" y="7144"/>
                    <a:pt x="7144" y="7144"/>
                  </a:cubicBezTo>
                </a:path>
              </a:pathLst>
            </a:custGeom>
            <a:solidFill>
              <a:srgbClr val="743E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8344E2C-8067-0C4E-AE1D-3BF149BDF10A}"/>
                </a:ext>
              </a:extLst>
            </p:cNvPr>
            <p:cNvSpPr/>
            <p:nvPr/>
          </p:nvSpPr>
          <p:spPr>
            <a:xfrm>
              <a:off x="5986939" y="3098006"/>
              <a:ext cx="209550" cy="657225"/>
            </a:xfrm>
            <a:custGeom>
              <a:avLst/>
              <a:gdLst>
                <a:gd name="connsiteX0" fmla="*/ 7144 w 209550"/>
                <a:gd name="connsiteY0" fmla="*/ 7144 h 657225"/>
                <a:gd name="connsiteX1" fmla="*/ 210026 w 209550"/>
                <a:gd name="connsiteY1" fmla="*/ 7144 h 657225"/>
                <a:gd name="connsiteX2" fmla="*/ 210026 w 209550"/>
                <a:gd name="connsiteY2" fmla="*/ 657701 h 657225"/>
                <a:gd name="connsiteX3" fmla="*/ 7144 w 209550"/>
                <a:gd name="connsiteY3" fmla="*/ 657701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550" h="657225">
                  <a:moveTo>
                    <a:pt x="7144" y="7144"/>
                  </a:moveTo>
                  <a:lnTo>
                    <a:pt x="210026" y="7144"/>
                  </a:lnTo>
                  <a:lnTo>
                    <a:pt x="210026" y="657701"/>
                  </a:lnTo>
                  <a:lnTo>
                    <a:pt x="7144" y="657701"/>
                  </a:lnTo>
                  <a:close/>
                </a:path>
              </a:pathLst>
            </a:custGeom>
            <a:solidFill>
              <a:srgbClr val="1DCAD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E14B30C-3AAD-8E41-B999-B79430A2000B}"/>
                </a:ext>
              </a:extLst>
            </p:cNvPr>
            <p:cNvSpPr/>
            <p:nvPr/>
          </p:nvSpPr>
          <p:spPr>
            <a:xfrm>
              <a:off x="6079331" y="3311366"/>
              <a:ext cx="123825" cy="228600"/>
            </a:xfrm>
            <a:custGeom>
              <a:avLst/>
              <a:gdLst>
                <a:gd name="connsiteX0" fmla="*/ 118586 w 123825"/>
                <a:gd name="connsiteY0" fmla="*/ 7144 h 228600"/>
                <a:gd name="connsiteX1" fmla="*/ 7144 w 123825"/>
                <a:gd name="connsiteY1" fmla="*/ 118586 h 228600"/>
                <a:gd name="connsiteX2" fmla="*/ 118586 w 123825"/>
                <a:gd name="connsiteY2" fmla="*/ 230029 h 228600"/>
                <a:gd name="connsiteX3" fmla="*/ 118586 w 123825"/>
                <a:gd name="connsiteY3" fmla="*/ 714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228600">
                  <a:moveTo>
                    <a:pt x="118586" y="7144"/>
                  </a:moveTo>
                  <a:cubicBezTo>
                    <a:pt x="56674" y="7144"/>
                    <a:pt x="7144" y="57626"/>
                    <a:pt x="7144" y="118586"/>
                  </a:cubicBezTo>
                  <a:cubicBezTo>
                    <a:pt x="7144" y="180499"/>
                    <a:pt x="57626" y="230029"/>
                    <a:pt x="118586" y="230029"/>
                  </a:cubicBezTo>
                  <a:lnTo>
                    <a:pt x="118586" y="7144"/>
                  </a:lnTo>
                </a:path>
              </a:pathLst>
            </a:custGeom>
            <a:solidFill>
              <a:srgbClr val="4D58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A00F47F-5AA9-C841-A763-3C5D2D10755E}"/>
                </a:ext>
              </a:extLst>
            </p:cNvPr>
            <p:cNvSpPr/>
            <p:nvPr/>
          </p:nvSpPr>
          <p:spPr>
            <a:xfrm>
              <a:off x="6323171" y="3135154"/>
              <a:ext cx="123825" cy="228600"/>
            </a:xfrm>
            <a:custGeom>
              <a:avLst/>
              <a:gdLst>
                <a:gd name="connsiteX0" fmla="*/ 118586 w 123825"/>
                <a:gd name="connsiteY0" fmla="*/ 7144 h 228600"/>
                <a:gd name="connsiteX1" fmla="*/ 7144 w 123825"/>
                <a:gd name="connsiteY1" fmla="*/ 118586 h 228600"/>
                <a:gd name="connsiteX2" fmla="*/ 118586 w 123825"/>
                <a:gd name="connsiteY2" fmla="*/ 230029 h 228600"/>
                <a:gd name="connsiteX3" fmla="*/ 118586 w 123825"/>
                <a:gd name="connsiteY3" fmla="*/ 230029 h 228600"/>
                <a:gd name="connsiteX4" fmla="*/ 118586 w 123825"/>
                <a:gd name="connsiteY4" fmla="*/ 7144 h 228600"/>
                <a:gd name="connsiteX5" fmla="*/ 118586 w 123825"/>
                <a:gd name="connsiteY5" fmla="*/ 714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228600">
                  <a:moveTo>
                    <a:pt x="118586" y="7144"/>
                  </a:moveTo>
                  <a:cubicBezTo>
                    <a:pt x="56674" y="7144"/>
                    <a:pt x="7144" y="57626"/>
                    <a:pt x="7144" y="118586"/>
                  </a:cubicBezTo>
                  <a:cubicBezTo>
                    <a:pt x="7144" y="179546"/>
                    <a:pt x="57626" y="230029"/>
                    <a:pt x="118586" y="230029"/>
                  </a:cubicBezTo>
                  <a:lnTo>
                    <a:pt x="118586" y="230029"/>
                  </a:lnTo>
                  <a:lnTo>
                    <a:pt x="118586" y="7144"/>
                  </a:lnTo>
                  <a:lnTo>
                    <a:pt x="118586" y="7144"/>
                  </a:lnTo>
                </a:path>
              </a:pathLst>
            </a:custGeom>
            <a:solidFill>
              <a:srgbClr val="7471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29169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1920">
          <p15:clr>
            <a:srgbClr val="FBAE40"/>
          </p15:clr>
        </p15:guide>
        <p15:guide id="4" pos="5760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1 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DCF6DA2-F750-AB42-8DD1-437211BA4993}"/>
              </a:ext>
            </a:extLst>
          </p:cNvPr>
          <p:cNvSpPr/>
          <p:nvPr userDrawn="1"/>
        </p:nvSpPr>
        <p:spPr>
          <a:xfrm>
            <a:off x="0" y="0"/>
            <a:ext cx="700377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36FE7E1-8DF8-EB44-B2CF-9CBF0C7319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6348" y="1588910"/>
            <a:ext cx="5406888" cy="1088262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Thank You&gt;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5BF58291-12A0-6540-9022-736D1387FA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6348" y="2677172"/>
            <a:ext cx="5406888" cy="106170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0" i="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5DDD55-6E3B-EF47-BE8F-388DAB7EFB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90115" y="1775232"/>
            <a:ext cx="3093654" cy="330753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F701F15-F5A8-9D48-B5AA-271E9C305F54}"/>
              </a:ext>
            </a:extLst>
          </p:cNvPr>
          <p:cNvSpPr/>
          <p:nvPr userDrawn="1"/>
        </p:nvSpPr>
        <p:spPr>
          <a:xfrm>
            <a:off x="793723" y="4352026"/>
            <a:ext cx="1663581" cy="167855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D7C910F3-0456-0A47-B1AB-D48E8584EF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67150" y="4426114"/>
            <a:ext cx="1516727" cy="1530377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4A69A692-A548-3F4A-AC93-A6CEE73275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56552" y="4465660"/>
            <a:ext cx="3247364" cy="69023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None/>
              <a:defRPr b="1" kern="400" cap="all" spc="15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Name&gt;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3415405C-DAAD-3C4F-9AA0-FC6BCED85B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28811" y="5185454"/>
            <a:ext cx="2474425" cy="34190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&lt;Insert email here&gt;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EDE055-5D27-C742-8422-4B2FD5933CD4}"/>
              </a:ext>
            </a:extLst>
          </p:cNvPr>
          <p:cNvSpPr txBox="1"/>
          <p:nvPr userDrawn="1"/>
        </p:nvSpPr>
        <p:spPr>
          <a:xfrm>
            <a:off x="2756552" y="5202520"/>
            <a:ext cx="772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>
                <a:solidFill>
                  <a:srgbClr val="595959"/>
                </a:solidFill>
              </a:rPr>
              <a:t>Email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36793B-D2AE-4548-B020-799D65378026}"/>
              </a:ext>
            </a:extLst>
          </p:cNvPr>
          <p:cNvSpPr txBox="1"/>
          <p:nvPr userDrawn="1"/>
        </p:nvSpPr>
        <p:spPr>
          <a:xfrm>
            <a:off x="2756552" y="5593389"/>
            <a:ext cx="772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>
                <a:solidFill>
                  <a:srgbClr val="595959"/>
                </a:solidFill>
              </a:rPr>
              <a:t>Phone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B0CD8F5A-92A4-BA40-BCA2-BD4E229C18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28811" y="5562747"/>
            <a:ext cx="2474425" cy="34190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&lt;Insert phone here&gt;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B3E2F9-7A91-AE4D-842A-A9C0B274F605}"/>
              </a:ext>
            </a:extLst>
          </p:cNvPr>
          <p:cNvSpPr txBox="1"/>
          <p:nvPr userDrawn="1"/>
        </p:nvSpPr>
        <p:spPr>
          <a:xfrm>
            <a:off x="2756552" y="4198137"/>
            <a:ext cx="1889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cap="all" spc="300" baseline="0" dirty="0">
                <a:solidFill>
                  <a:srgbClr val="595959"/>
                </a:solidFill>
              </a:rPr>
              <a:t>CONTACT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D40849-07BD-2C40-8B93-61B986720B39}"/>
              </a:ext>
            </a:extLst>
          </p:cNvPr>
          <p:cNvSpPr txBox="1"/>
          <p:nvPr userDrawn="1"/>
        </p:nvSpPr>
        <p:spPr>
          <a:xfrm>
            <a:off x="7056887" y="6290300"/>
            <a:ext cx="4960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cap="all" spc="300" baseline="0" dirty="0">
                <a:solidFill>
                  <a:srgbClr val="595959"/>
                </a:solidFill>
              </a:rPr>
              <a:t>Visit us Today at </a:t>
            </a:r>
            <a:r>
              <a:rPr lang="en-US" sz="1400" b="1" cap="all" spc="300" baseline="0" dirty="0" err="1">
                <a:solidFill>
                  <a:srgbClr val="595959"/>
                </a:solidFill>
              </a:rPr>
              <a:t>jff.org</a:t>
            </a:r>
            <a:endParaRPr lang="en-US" sz="1400" b="1" cap="all" spc="300" baseline="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1318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1920">
          <p15:clr>
            <a:srgbClr val="FBAE40"/>
          </p15:clr>
        </p15:guide>
        <p15:guide id="4" pos="5784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2 Contac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DCF6DA2-F750-AB42-8DD1-437211BA4993}"/>
              </a:ext>
            </a:extLst>
          </p:cNvPr>
          <p:cNvSpPr/>
          <p:nvPr userDrawn="1"/>
        </p:nvSpPr>
        <p:spPr>
          <a:xfrm>
            <a:off x="0" y="0"/>
            <a:ext cx="700377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36FE7E1-8DF8-EB44-B2CF-9CBF0C7319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6348" y="1231101"/>
            <a:ext cx="5406888" cy="1088262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Thank You&gt;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5BF58291-12A0-6540-9022-736D1387FA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6348" y="2359269"/>
            <a:ext cx="5406888" cy="102179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0" i="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5DDD55-6E3B-EF47-BE8F-388DAB7EFB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90115" y="1775232"/>
            <a:ext cx="3093654" cy="330753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F701F15-F5A8-9D48-B5AA-271E9C305F54}"/>
              </a:ext>
            </a:extLst>
          </p:cNvPr>
          <p:cNvSpPr/>
          <p:nvPr userDrawn="1"/>
        </p:nvSpPr>
        <p:spPr>
          <a:xfrm>
            <a:off x="1428166" y="3863265"/>
            <a:ext cx="1029138" cy="1038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D7C910F3-0456-0A47-B1AB-D48E8584EF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73590" y="3909098"/>
            <a:ext cx="938290" cy="946734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4A69A692-A548-3F4A-AC93-A6CEE73275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2911" y="5031818"/>
            <a:ext cx="2179649" cy="71437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None/>
              <a:defRPr b="1" kern="400" cap="all" spc="15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Name&gt;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916EF6C-873B-0D4E-80CD-E548A9A7FB4B}"/>
              </a:ext>
            </a:extLst>
          </p:cNvPr>
          <p:cNvSpPr/>
          <p:nvPr userDrawn="1"/>
        </p:nvSpPr>
        <p:spPr>
          <a:xfrm>
            <a:off x="4081299" y="3857337"/>
            <a:ext cx="1042027" cy="105140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73651C31-B18B-5D42-AC0D-EE69B820A48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127292" y="3897242"/>
            <a:ext cx="950040" cy="95859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ED2CF271-640D-7845-8CB1-F5EBDBC072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2488" y="5054899"/>
            <a:ext cx="2179649" cy="71437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None/>
              <a:defRPr b="1" kern="400" cap="all" spc="15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Name&gt;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3415405C-DAAD-3C4F-9AA0-FC6BCED85B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3308" y="5746194"/>
            <a:ext cx="2178855" cy="37068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&lt;Insert title here&gt;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2A2B12B8-815D-0B43-A66E-4EA66E6A29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12488" y="5772414"/>
            <a:ext cx="2179649" cy="34446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/>
              <a:t>Insert title </a:t>
            </a:r>
            <a:r>
              <a:rPr lang="en-US" dirty="0"/>
              <a:t>h</a:t>
            </a:r>
            <a:r>
              <a:rPr lang="en-US"/>
              <a:t>ere</a:t>
            </a:r>
            <a:r>
              <a:rPr lang="en-US" dirty="0"/>
              <a:t>&gt;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5A7C22-F825-C74C-A5A4-710DD933253E}"/>
              </a:ext>
            </a:extLst>
          </p:cNvPr>
          <p:cNvSpPr txBox="1"/>
          <p:nvPr userDrawn="1"/>
        </p:nvSpPr>
        <p:spPr>
          <a:xfrm>
            <a:off x="7056887" y="6290300"/>
            <a:ext cx="4960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cap="all" spc="300" baseline="0" dirty="0">
                <a:solidFill>
                  <a:srgbClr val="595959"/>
                </a:solidFill>
              </a:rPr>
              <a:t>Visit us Today at </a:t>
            </a:r>
            <a:r>
              <a:rPr lang="en-US" sz="1400" b="1" cap="all" spc="300" baseline="0" dirty="0" err="1">
                <a:solidFill>
                  <a:srgbClr val="595959"/>
                </a:solidFill>
              </a:rPr>
              <a:t>jff.org</a:t>
            </a:r>
            <a:endParaRPr lang="en-US" sz="1400" b="1" cap="all" spc="300" baseline="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212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1920">
          <p15:clr>
            <a:srgbClr val="FBAE40"/>
          </p15:clr>
        </p15:guide>
        <p15:guide id="4" pos="578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37C5BCB-D354-3341-88EE-E3ABAD6DBB7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06328" y="0"/>
            <a:ext cx="3885672" cy="6858000"/>
          </a:xfrm>
          <a:custGeom>
            <a:avLst/>
            <a:gdLst>
              <a:gd name="connsiteX0" fmla="*/ 0 w 3885672"/>
              <a:gd name="connsiteY0" fmla="*/ 0 h 6858000"/>
              <a:gd name="connsiteX1" fmla="*/ 3885672 w 3885672"/>
              <a:gd name="connsiteY1" fmla="*/ 0 h 6858000"/>
              <a:gd name="connsiteX2" fmla="*/ 3885672 w 3885672"/>
              <a:gd name="connsiteY2" fmla="*/ 6858000 h 6858000"/>
              <a:gd name="connsiteX3" fmla="*/ 0 w 3885672"/>
              <a:gd name="connsiteY3" fmla="*/ 6858000 h 6858000"/>
              <a:gd name="connsiteX4" fmla="*/ 103854 w 3885672"/>
              <a:gd name="connsiteY4" fmla="*/ 6655229 h 6858000"/>
              <a:gd name="connsiteX5" fmla="*/ 837673 w 3885672"/>
              <a:gd name="connsiteY5" fmla="*/ 3429000 h 6858000"/>
              <a:gd name="connsiteX6" fmla="*/ 103854 w 3885672"/>
              <a:gd name="connsiteY6" fmla="*/ 2027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5672" h="6858000">
                <a:moveTo>
                  <a:pt x="0" y="0"/>
                </a:moveTo>
                <a:lnTo>
                  <a:pt x="3885672" y="0"/>
                </a:lnTo>
                <a:lnTo>
                  <a:pt x="3885672" y="6858000"/>
                </a:lnTo>
                <a:lnTo>
                  <a:pt x="0" y="6858000"/>
                </a:lnTo>
                <a:lnTo>
                  <a:pt x="103854" y="6655229"/>
                </a:lnTo>
                <a:cubicBezTo>
                  <a:pt x="574130" y="5679246"/>
                  <a:pt x="837673" y="4584900"/>
                  <a:pt x="837673" y="3429000"/>
                </a:cubicBezTo>
                <a:cubicBezTo>
                  <a:pt x="837673" y="2273100"/>
                  <a:pt x="574130" y="1178754"/>
                  <a:pt x="103854" y="202772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60AA8C-0602-1E4B-8024-9ED3A6654D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7572" y="596848"/>
            <a:ext cx="2340428" cy="595138"/>
          </a:xfrm>
          <a:prstGeom prst="rect">
            <a:avLst/>
          </a:prstGeom>
        </p:spPr>
      </p:pic>
      <p:sp>
        <p:nvSpPr>
          <p:cNvPr id="5" name="Text Placeholder 21">
            <a:extLst>
              <a:ext uri="{FF2B5EF4-FFF2-40B4-BE49-F238E27FC236}">
                <a16:creationId xmlns:a16="http://schemas.microsoft.com/office/drawing/2014/main" id="{30A9653A-4AD1-EB47-92AB-54CD41A1C78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93853" y="1652356"/>
            <a:ext cx="6430947" cy="393319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4309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pos="1920" userDrawn="1">
          <p15:clr>
            <a:srgbClr val="FBAE40"/>
          </p15:clr>
        </p15:guide>
        <p15:guide id="4" pos="576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9320C17-E389-C24A-9772-5C091ECAABBE}"/>
              </a:ext>
            </a:extLst>
          </p:cNvPr>
          <p:cNvSpPr/>
          <p:nvPr userDrawn="1"/>
        </p:nvSpPr>
        <p:spPr>
          <a:xfrm>
            <a:off x="0" y="0"/>
            <a:ext cx="3742267" cy="6858000"/>
          </a:xfrm>
          <a:prstGeom prst="rect">
            <a:avLst/>
          </a:prstGeom>
          <a:solidFill>
            <a:srgbClr val="3A5DA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9696B4-6811-B747-A1DE-AB546BCD5D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7572" y="596848"/>
            <a:ext cx="2345543" cy="595138"/>
          </a:xfrm>
          <a:prstGeom prst="rect">
            <a:avLst/>
          </a:prstGeom>
        </p:spPr>
      </p:pic>
      <p:sp>
        <p:nvSpPr>
          <p:cNvPr id="5" name="Text Placeholder 21">
            <a:extLst>
              <a:ext uri="{FF2B5EF4-FFF2-40B4-BE49-F238E27FC236}">
                <a16:creationId xmlns:a16="http://schemas.microsoft.com/office/drawing/2014/main" id="{30A9653A-4AD1-EB47-92AB-54CD41A1C78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90196" y="1010466"/>
            <a:ext cx="6430947" cy="503473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6165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1920">
          <p15:clr>
            <a:srgbClr val="FBAE40"/>
          </p15:clr>
        </p15:guide>
        <p15:guide id="4" pos="57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No J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7673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JFF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5A4E6F-CE4A-2C41-9F7C-62DF03CE59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62178" y="5792336"/>
            <a:ext cx="661736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28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JFF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72EA88-5705-D84E-ADD4-E626B26C5D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006" y="5792336"/>
            <a:ext cx="661736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64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Highl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DD97B-8713-4E0B-9370-231A174959A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077913" y="446088"/>
            <a:ext cx="9906000" cy="5719762"/>
          </a:xfrm>
          <a:prstGeom prst="rect">
            <a:avLst/>
          </a:prstGeom>
          <a:effectLst>
            <a:outerShdw blurRad="254000" dist="889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&lt;Insert Image using the bottom left “Picture” icon&gt;</a:t>
            </a:r>
          </a:p>
        </p:txBody>
      </p:sp>
    </p:spTree>
    <p:extLst>
      <p:ext uri="{BB962C8B-B14F-4D97-AF65-F5344CB8AC3E}">
        <p14:creationId xmlns:p14="http://schemas.microsoft.com/office/powerpoint/2010/main" val="2303168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55E4350A-7EBF-284A-9648-B30E3F9361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81629" y="1026726"/>
            <a:ext cx="8243026" cy="79782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None/>
              <a:defRPr sz="2400" b="1" kern="400" cap="all" spc="15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06AD73F8-C38B-BA40-A3FC-FA7DF752B3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8500" y="1999858"/>
            <a:ext cx="10807700" cy="36171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3B14814C-CA11-F044-AABC-F83BE9E0DDE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80260" y="695031"/>
            <a:ext cx="8244420" cy="31734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b="0" i="0" cap="all" spc="200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Subheader</a:t>
            </a:r>
            <a:r>
              <a:rPr lang="en-US" dirty="0"/>
              <a:t> if it is appropriate&gt;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3AC4DD-C184-8045-BA44-FF0DFE8F06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62178" y="5792336"/>
            <a:ext cx="661736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253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2">
          <p15:clr>
            <a:srgbClr val="FBAE40"/>
          </p15:clr>
        </p15:guide>
        <p15:guide id="4" pos="724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 Placeholder 21">
            <a:extLst>
              <a:ext uri="{FF2B5EF4-FFF2-40B4-BE49-F238E27FC236}">
                <a16:creationId xmlns:a16="http://schemas.microsoft.com/office/drawing/2014/main" id="{9EA10798-F656-F34A-9687-D6619422EC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7705" y="2237014"/>
            <a:ext cx="4824591" cy="355702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A6DC1C3C-7BC0-7746-A311-8F40E1FC0B7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66605" y="2237014"/>
            <a:ext cx="4840387" cy="355702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B542A4C5-B9DD-AB4A-BAE0-69AA113D3A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81629" y="1026725"/>
            <a:ext cx="8243026" cy="82000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None/>
              <a:defRPr sz="2400" b="1" kern="400" cap="all" spc="15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9330C9DD-897F-6548-853E-57F0D7B933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80259" y="695031"/>
            <a:ext cx="8244422" cy="31734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b="0" i="0" cap="all" spc="200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Subheader</a:t>
            </a:r>
            <a:r>
              <a:rPr lang="en-US" dirty="0"/>
              <a:t> if it is appropriate&gt;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83B8CC-A47E-C74D-B041-0B8A0C2448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62178" y="5792336"/>
            <a:ext cx="661736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737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- Dark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DCF6DA2-F750-AB42-8DD1-437211BA4993}"/>
              </a:ext>
            </a:extLst>
          </p:cNvPr>
          <p:cNvSpPr/>
          <p:nvPr userDrawn="1"/>
        </p:nvSpPr>
        <p:spPr>
          <a:xfrm>
            <a:off x="5188226" y="0"/>
            <a:ext cx="7003774" cy="6858000"/>
          </a:xfrm>
          <a:prstGeom prst="rect">
            <a:avLst/>
          </a:prstGeom>
          <a:solidFill>
            <a:srgbClr val="3A5DA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36FE7E1-8DF8-EB44-B2CF-9CBF0C7319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84574" y="2491784"/>
            <a:ext cx="5406888" cy="1088262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&lt;Title of Presentation&gt;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25AADB-DB8B-F94C-8247-7255D23BE2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84574" y="3547388"/>
            <a:ext cx="5406888" cy="4374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Subheader</a:t>
            </a:r>
            <a:r>
              <a:rPr lang="en-US" dirty="0"/>
              <a:t> if it is appropriate&gt;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5BF58291-12A0-6540-9022-736D1387FA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84574" y="4410773"/>
            <a:ext cx="5406888" cy="19410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&lt;Name(s)&gt;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5DDD55-6E3B-EF47-BE8F-388DAB7EFB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4793" y="1775232"/>
            <a:ext cx="3093654" cy="330753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4B9D9A-EE77-CC49-AF5E-FB71BB31DD9A}"/>
              </a:ext>
            </a:extLst>
          </p:cNvPr>
          <p:cNvCxnSpPr>
            <a:cxnSpLocks/>
          </p:cNvCxnSpPr>
          <p:nvPr userDrawn="1"/>
        </p:nvCxnSpPr>
        <p:spPr>
          <a:xfrm>
            <a:off x="5801691" y="4416481"/>
            <a:ext cx="639030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BD3B512-0873-AD41-9E9B-6DD2E151A947}"/>
              </a:ext>
            </a:extLst>
          </p:cNvPr>
          <p:cNvSpPr txBox="1"/>
          <p:nvPr userDrawn="1"/>
        </p:nvSpPr>
        <p:spPr>
          <a:xfrm>
            <a:off x="5801691" y="4152513"/>
            <a:ext cx="54068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cap="all" spc="300" baseline="0" dirty="0">
                <a:solidFill>
                  <a:schemeClr val="bg1"/>
                </a:solidFill>
              </a:rPr>
              <a:t>Presented by</a:t>
            </a:r>
          </a:p>
        </p:txBody>
      </p:sp>
    </p:spTree>
    <p:extLst>
      <p:ext uri="{BB962C8B-B14F-4D97-AF65-F5344CB8AC3E}">
        <p14:creationId xmlns:p14="http://schemas.microsoft.com/office/powerpoint/2010/main" val="3220687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1920">
          <p15:clr>
            <a:srgbClr val="FBAE40"/>
          </p15:clr>
        </p15:guide>
        <p15:guide id="4" pos="578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55E4350A-7EBF-284A-9648-B30E3F9361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9292" y="1110344"/>
            <a:ext cx="4697413" cy="999309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None/>
              <a:defRPr sz="2400" b="1" kern="400" cap="all" spc="15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06AD73F8-C38B-BA40-A3FC-FA7DF752B3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8500" y="2109653"/>
            <a:ext cx="4697413" cy="387313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3B14814C-CA11-F044-AABC-F83BE9E0DDE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7706" y="695031"/>
            <a:ext cx="4698207" cy="31734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b="0" i="0" cap="all" spc="200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Subheader</a:t>
            </a:r>
            <a:r>
              <a:rPr lang="en-US" dirty="0"/>
              <a:t> if it is appropriate&gt;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3AC4DD-C184-8045-BA44-FF0DFE8F06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62178" y="5792336"/>
            <a:ext cx="661736" cy="70748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43E4E87-EFC9-3B45-9957-45ED02BEEEB6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910263" y="695030"/>
            <a:ext cx="5595937" cy="48403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&lt;Insert Image using the bottom left “Picture” icon&gt;</a:t>
            </a:r>
          </a:p>
        </p:txBody>
      </p:sp>
    </p:spTree>
    <p:extLst>
      <p:ext uri="{BB962C8B-B14F-4D97-AF65-F5344CB8AC3E}">
        <p14:creationId xmlns:p14="http://schemas.microsoft.com/office/powerpoint/2010/main" val="3995880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32" userDrawn="1">
          <p15:clr>
            <a:srgbClr val="FBAE40"/>
          </p15:clr>
        </p15:guide>
        <p15:guide id="4" pos="724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55E4350A-7EBF-284A-9648-B30E3F9361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09579" y="1110344"/>
            <a:ext cx="4697413" cy="999309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None/>
              <a:defRPr sz="2400" b="1" kern="400" cap="all" spc="15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06AD73F8-C38B-BA40-A3FC-FA7DF752B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08787" y="2109653"/>
            <a:ext cx="4697413" cy="387313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&lt;Insert text&gt;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3B14814C-CA11-F044-AABC-F83BE9E0DDE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07993" y="695031"/>
            <a:ext cx="4698207" cy="31734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b="0" i="0" cap="all" spc="200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Subheader</a:t>
            </a:r>
            <a:r>
              <a:rPr lang="en-US" dirty="0"/>
              <a:t> if it is appropriate&gt;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3AC4DD-C184-8045-BA44-FF0DFE8F06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006" y="5792336"/>
            <a:ext cx="661736" cy="70748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43E4E87-EFC9-3B45-9957-45ED02BEEEB6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707571" y="695030"/>
            <a:ext cx="5595937" cy="48403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&lt;Insert Image using the bottom left “Picture” icon&gt;</a:t>
            </a:r>
          </a:p>
        </p:txBody>
      </p:sp>
    </p:spTree>
    <p:extLst>
      <p:ext uri="{BB962C8B-B14F-4D97-AF65-F5344CB8AC3E}">
        <p14:creationId xmlns:p14="http://schemas.microsoft.com/office/powerpoint/2010/main" val="775728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2">
          <p15:clr>
            <a:srgbClr val="FBAE40"/>
          </p15:clr>
        </p15:guide>
        <p15:guide id="4" pos="724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Content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EA39F4-55D7-D14B-AA20-7B7E5CDFF7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62178" y="5792336"/>
            <a:ext cx="661736" cy="707486"/>
          </a:xfrm>
          <a:prstGeom prst="rect">
            <a:avLst/>
          </a:prstGeom>
        </p:spPr>
      </p:pic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4AB4E51D-80EE-6C44-BC6C-E156FC1EC2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9292" y="1110344"/>
            <a:ext cx="4697413" cy="999309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None/>
              <a:defRPr sz="2400" b="1" kern="400" cap="all" spc="15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466C62F3-6FC3-5F4A-A970-F51E0ADC71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8500" y="2109653"/>
            <a:ext cx="4697413" cy="387313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&lt;Insert text&gt;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85FB750F-F6FA-8C4D-A486-A023BC8244D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7706" y="695031"/>
            <a:ext cx="4698207" cy="31734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b="0" i="0" cap="all" spc="200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Subheader</a:t>
            </a:r>
            <a:r>
              <a:rPr lang="en-US" dirty="0"/>
              <a:t> if it is appropriate&gt;</a:t>
            </a:r>
          </a:p>
        </p:txBody>
      </p:sp>
    </p:spTree>
    <p:extLst>
      <p:ext uri="{BB962C8B-B14F-4D97-AF65-F5344CB8AC3E}">
        <p14:creationId xmlns:p14="http://schemas.microsoft.com/office/powerpoint/2010/main" val="2700712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Content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4313D14-DE15-7E4C-9376-C4D41D5C36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006" y="5792336"/>
            <a:ext cx="661736" cy="707486"/>
          </a:xfrm>
          <a:prstGeom prst="rect">
            <a:avLst/>
          </a:prstGeom>
        </p:spPr>
      </p:pic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713BA46A-A905-8B40-80A7-9238A5AB6A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09579" y="1110344"/>
            <a:ext cx="4697413" cy="999309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None/>
              <a:defRPr sz="2400" b="1" kern="400" cap="all" spc="15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E3DB3895-2C65-7C43-B211-79BB0F44CE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08787" y="2109653"/>
            <a:ext cx="4697413" cy="387313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&lt;Insert text&gt;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2AAAB79E-AE0C-0D4A-A3B5-8E4C943372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07993" y="695031"/>
            <a:ext cx="4698207" cy="31734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b="0" i="0" cap="all" spc="200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Subheader</a:t>
            </a:r>
            <a:r>
              <a:rPr lang="en-US" dirty="0"/>
              <a:t> if it is appropriate&gt;</a:t>
            </a:r>
          </a:p>
        </p:txBody>
      </p:sp>
    </p:spTree>
    <p:extLst>
      <p:ext uri="{BB962C8B-B14F-4D97-AF65-F5344CB8AC3E}">
        <p14:creationId xmlns:p14="http://schemas.microsoft.com/office/powerpoint/2010/main" val="1025262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B9B980D6-64E3-264B-976D-E9C278CB3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0087" y="1525657"/>
            <a:ext cx="4697413" cy="999309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None/>
              <a:defRPr sz="2400" b="1" kern="400" cap="all" spc="15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81A2C057-211E-754D-ABA4-5F896E9021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08787" y="1525656"/>
            <a:ext cx="4697413" cy="445713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6F041C73-4A16-8F48-9248-99E5768E435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8501" y="1110344"/>
            <a:ext cx="4698207" cy="31734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b="0" i="0" cap="all" spc="200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Subheader</a:t>
            </a:r>
            <a:r>
              <a:rPr lang="en-US" dirty="0"/>
              <a:t> if it is appropriate&gt;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AD1F673-214B-D74A-996C-93428B473F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006" y="5792336"/>
            <a:ext cx="661736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976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2" userDrawn="1">
          <p15:clr>
            <a:srgbClr val="FBAE40"/>
          </p15:clr>
        </p15:guide>
        <p15:guide id="4" pos="7248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EA39F4-55D7-D14B-AA20-7B7E5CDFF7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62178" y="5792336"/>
            <a:ext cx="661736" cy="707486"/>
          </a:xfrm>
          <a:prstGeom prst="rect">
            <a:avLst/>
          </a:prstGeom>
        </p:spPr>
      </p:pic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4AB4E51D-80EE-6C44-BC6C-E156FC1EC2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09579" y="1525657"/>
            <a:ext cx="4697413" cy="999309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None/>
              <a:defRPr sz="2400" b="1" kern="400" cap="all" spc="15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466C62F3-6FC3-5F4A-A970-F51E0ADC71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8500" y="1525656"/>
            <a:ext cx="4697413" cy="445713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85FB750F-F6FA-8C4D-A486-A023BC8244D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07993" y="1110344"/>
            <a:ext cx="4698207" cy="31734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b="0" i="0" cap="all" spc="200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Subheader</a:t>
            </a:r>
            <a:r>
              <a:rPr lang="en-US" dirty="0"/>
              <a:t> if it is appropriate&gt;</a:t>
            </a:r>
          </a:p>
        </p:txBody>
      </p:sp>
    </p:spTree>
    <p:extLst>
      <p:ext uri="{BB962C8B-B14F-4D97-AF65-F5344CB8AC3E}">
        <p14:creationId xmlns:p14="http://schemas.microsoft.com/office/powerpoint/2010/main" val="2033370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48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On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8A7BBE-05ED-1840-A93E-3FF83248123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36FE7E1-8DF8-EB44-B2CF-9CBF0C7319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2097532"/>
            <a:ext cx="5377307" cy="215747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&lt;Title of Section&gt;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25AADB-DB8B-F94C-8247-7255D23BE2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4254500"/>
            <a:ext cx="6327775" cy="5735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Subheader</a:t>
            </a:r>
            <a:r>
              <a:rPr lang="en-US" dirty="0"/>
              <a:t> if it is appropriate&gt;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5BF58291-12A0-6540-9022-736D1387FA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0" y="4828032"/>
            <a:ext cx="6327775" cy="12801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0" i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361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1920">
          <p15:clr>
            <a:srgbClr val="FBAE40"/>
          </p15:clr>
        </p15:guide>
        <p15:guide id="4" pos="5760">
          <p15:clr>
            <a:srgbClr val="FBAE40"/>
          </p15:clr>
        </p15:guide>
        <p15:guide id="5" pos="432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On JFF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0362790-545A-4A3B-AD66-7AD6004496CA}"/>
              </a:ext>
            </a:extLst>
          </p:cNvPr>
          <p:cNvSpPr/>
          <p:nvPr userDrawn="1"/>
        </p:nvSpPr>
        <p:spPr>
          <a:xfrm>
            <a:off x="7580524" y="190500"/>
            <a:ext cx="2325476" cy="6667500"/>
          </a:xfrm>
          <a:prstGeom prst="rect">
            <a:avLst/>
          </a:prstGeom>
          <a:solidFill>
            <a:schemeClr val="accent2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22B934-B897-41ED-8908-87BBEC3B6CCD}"/>
              </a:ext>
            </a:extLst>
          </p:cNvPr>
          <p:cNvSpPr/>
          <p:nvPr userDrawn="1"/>
        </p:nvSpPr>
        <p:spPr>
          <a:xfrm>
            <a:off x="9829113" y="-1"/>
            <a:ext cx="1978574" cy="6639339"/>
          </a:xfrm>
          <a:prstGeom prst="rect">
            <a:avLst/>
          </a:prstGeom>
          <a:solidFill>
            <a:schemeClr val="accent3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972B9B-65ED-47FB-AF3D-136BD75924FF}"/>
              </a:ext>
            </a:extLst>
          </p:cNvPr>
          <p:cNvSpPr/>
          <p:nvPr userDrawn="1"/>
        </p:nvSpPr>
        <p:spPr>
          <a:xfrm>
            <a:off x="5552660" y="-1"/>
            <a:ext cx="2207039" cy="6121401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738338E3-963E-9041-9048-88EE1BD0CD1B}"/>
              </a:ext>
            </a:extLst>
          </p:cNvPr>
          <p:cNvSpPr/>
          <p:nvPr userDrawn="1"/>
        </p:nvSpPr>
        <p:spPr>
          <a:xfrm>
            <a:off x="2" y="0"/>
            <a:ext cx="12191999" cy="6858000"/>
          </a:xfrm>
          <a:custGeom>
            <a:avLst/>
            <a:gdLst>
              <a:gd name="connsiteX0" fmla="*/ 0 w 12191999"/>
              <a:gd name="connsiteY0" fmla="*/ 0 h 6858000"/>
              <a:gd name="connsiteX1" fmla="*/ 5827057 w 12191999"/>
              <a:gd name="connsiteY1" fmla="*/ 0 h 6858000"/>
              <a:gd name="connsiteX2" fmla="*/ 5827057 w 12191999"/>
              <a:gd name="connsiteY2" fmla="*/ 5780864 h 6858000"/>
              <a:gd name="connsiteX3" fmla="*/ 7524374 w 12191999"/>
              <a:gd name="connsiteY3" fmla="*/ 5780864 h 6858000"/>
              <a:gd name="connsiteX4" fmla="*/ 7524374 w 12191999"/>
              <a:gd name="connsiteY4" fmla="*/ 0 h 6858000"/>
              <a:gd name="connsiteX5" fmla="*/ 9905999 w 12191999"/>
              <a:gd name="connsiteY5" fmla="*/ 0 h 6858000"/>
              <a:gd name="connsiteX6" fmla="*/ 9905999 w 12191999"/>
              <a:gd name="connsiteY6" fmla="*/ 6505184 h 6858000"/>
              <a:gd name="connsiteX7" fmla="*/ 11603316 w 12191999"/>
              <a:gd name="connsiteY7" fmla="*/ 6505184 h 6858000"/>
              <a:gd name="connsiteX8" fmla="*/ 11603316 w 12191999"/>
              <a:gd name="connsiteY8" fmla="*/ 0 h 6858000"/>
              <a:gd name="connsiteX9" fmla="*/ 12191999 w 12191999"/>
              <a:gd name="connsiteY9" fmla="*/ 0 h 6858000"/>
              <a:gd name="connsiteX10" fmla="*/ 12191999 w 12191999"/>
              <a:gd name="connsiteY10" fmla="*/ 6858000 h 6858000"/>
              <a:gd name="connsiteX11" fmla="*/ 9573631 w 12191999"/>
              <a:gd name="connsiteY11" fmla="*/ 6858000 h 6858000"/>
              <a:gd name="connsiteX12" fmla="*/ 9573631 w 12191999"/>
              <a:gd name="connsiteY12" fmla="*/ 277892 h 6858000"/>
              <a:gd name="connsiteX13" fmla="*/ 7876314 w 12191999"/>
              <a:gd name="connsiteY13" fmla="*/ 277892 h 6858000"/>
              <a:gd name="connsiteX14" fmla="*/ 7876314 w 12191999"/>
              <a:gd name="connsiteY14" fmla="*/ 6858000 h 6858000"/>
              <a:gd name="connsiteX15" fmla="*/ 0 w 12191999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5827057" y="0"/>
                </a:lnTo>
                <a:lnTo>
                  <a:pt x="5827057" y="5780864"/>
                </a:lnTo>
                <a:lnTo>
                  <a:pt x="7524374" y="5780864"/>
                </a:lnTo>
                <a:lnTo>
                  <a:pt x="7524374" y="0"/>
                </a:lnTo>
                <a:lnTo>
                  <a:pt x="9905999" y="0"/>
                </a:lnTo>
                <a:lnTo>
                  <a:pt x="9905999" y="6505184"/>
                </a:lnTo>
                <a:lnTo>
                  <a:pt x="11603316" y="6505184"/>
                </a:lnTo>
                <a:lnTo>
                  <a:pt x="11603316" y="0"/>
                </a:lnTo>
                <a:lnTo>
                  <a:pt x="12191999" y="0"/>
                </a:lnTo>
                <a:lnTo>
                  <a:pt x="12191999" y="6858000"/>
                </a:lnTo>
                <a:lnTo>
                  <a:pt x="9573631" y="6858000"/>
                </a:lnTo>
                <a:lnTo>
                  <a:pt x="9573631" y="277892"/>
                </a:lnTo>
                <a:lnTo>
                  <a:pt x="7876314" y="277892"/>
                </a:lnTo>
                <a:lnTo>
                  <a:pt x="78763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5FF18686-FC9B-4708-9DFE-6903635E6F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1" y="1132332"/>
            <a:ext cx="4762499" cy="215747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&lt;Title of Section&gt;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4C49E5B8-E633-4BB7-88DE-0BAE912C50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1" y="3289300"/>
            <a:ext cx="3925677" cy="5735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Subheader</a:t>
            </a:r>
            <a:r>
              <a:rPr lang="en-US" dirty="0"/>
              <a:t> if it is appropriate&gt;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F0475A95-5730-4C03-B02B-6D3D081FE6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1" y="4080256"/>
            <a:ext cx="3925677" cy="20411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0" i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6339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- On JFF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0362790-545A-4A3B-AD66-7AD6004496CA}"/>
              </a:ext>
            </a:extLst>
          </p:cNvPr>
          <p:cNvSpPr/>
          <p:nvPr userDrawn="1"/>
        </p:nvSpPr>
        <p:spPr>
          <a:xfrm>
            <a:off x="8417346" y="3657600"/>
            <a:ext cx="1049762" cy="3200400"/>
          </a:xfrm>
          <a:prstGeom prst="rect">
            <a:avLst/>
          </a:prstGeom>
          <a:solidFill>
            <a:schemeClr val="accent2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22B934-B897-41ED-8908-87BBEC3B6CCD}"/>
              </a:ext>
            </a:extLst>
          </p:cNvPr>
          <p:cNvSpPr/>
          <p:nvPr userDrawn="1"/>
        </p:nvSpPr>
        <p:spPr>
          <a:xfrm>
            <a:off x="10569039" y="795647"/>
            <a:ext cx="1056904" cy="3085541"/>
          </a:xfrm>
          <a:prstGeom prst="rect">
            <a:avLst/>
          </a:prstGeom>
          <a:solidFill>
            <a:schemeClr val="accent3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972B9B-65ED-47FB-AF3D-136BD75924FF}"/>
              </a:ext>
            </a:extLst>
          </p:cNvPr>
          <p:cNvSpPr/>
          <p:nvPr userDrawn="1"/>
        </p:nvSpPr>
        <p:spPr>
          <a:xfrm>
            <a:off x="5030579" y="0"/>
            <a:ext cx="2427125" cy="3862832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10E3D6-58E7-0546-9AB3-76FEBAE21096}"/>
              </a:ext>
            </a:extLst>
          </p:cNvPr>
          <p:cNvSpPr/>
          <p:nvPr userDrawn="1"/>
        </p:nvSpPr>
        <p:spPr>
          <a:xfrm>
            <a:off x="7457704" y="0"/>
            <a:ext cx="959643" cy="3862832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20CE8F-F29E-5B4D-A7F1-02FBFBFF7DB5}"/>
              </a:ext>
            </a:extLst>
          </p:cNvPr>
          <p:cNvSpPr/>
          <p:nvPr userDrawn="1"/>
        </p:nvSpPr>
        <p:spPr>
          <a:xfrm>
            <a:off x="8417346" y="0"/>
            <a:ext cx="836822" cy="3657600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D06997B-AE11-ED4C-A321-F73A4D075B94}"/>
              </a:ext>
            </a:extLst>
          </p:cNvPr>
          <p:cNvSpPr/>
          <p:nvPr userDrawn="1"/>
        </p:nvSpPr>
        <p:spPr>
          <a:xfrm>
            <a:off x="9467108" y="3657600"/>
            <a:ext cx="1198828" cy="3200400"/>
          </a:xfrm>
          <a:prstGeom prst="rect">
            <a:avLst/>
          </a:prstGeom>
          <a:solidFill>
            <a:schemeClr val="accent2">
              <a:lumMod val="75000"/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154775B-2E76-CB44-BEDA-C3B0726357C6}"/>
              </a:ext>
            </a:extLst>
          </p:cNvPr>
          <p:cNvSpPr/>
          <p:nvPr userDrawn="1"/>
        </p:nvSpPr>
        <p:spPr>
          <a:xfrm>
            <a:off x="11625943" y="795647"/>
            <a:ext cx="566057" cy="3085541"/>
          </a:xfrm>
          <a:prstGeom prst="rect">
            <a:avLst/>
          </a:prstGeom>
          <a:solidFill>
            <a:schemeClr val="accent3">
              <a:lumMod val="75000"/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D558E8-C3C5-4549-B4AE-B2136B747897}"/>
              </a:ext>
            </a:extLst>
          </p:cNvPr>
          <p:cNvSpPr/>
          <p:nvPr userDrawn="1"/>
        </p:nvSpPr>
        <p:spPr>
          <a:xfrm>
            <a:off x="9247394" y="102616"/>
            <a:ext cx="836822" cy="3657600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4093B19-BAF1-9F4B-9F4C-B135F10C8C0F}"/>
              </a:ext>
            </a:extLst>
          </p:cNvPr>
          <p:cNvSpPr/>
          <p:nvPr userDrawn="1"/>
        </p:nvSpPr>
        <p:spPr>
          <a:xfrm>
            <a:off x="7267698" y="3881188"/>
            <a:ext cx="1147389" cy="2976812"/>
          </a:xfrm>
          <a:prstGeom prst="rect">
            <a:avLst/>
          </a:prstGeom>
          <a:solidFill>
            <a:schemeClr val="accent2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AB163B-196A-984E-A68A-46CB0C15724A}"/>
              </a:ext>
            </a:extLst>
          </p:cNvPr>
          <p:cNvSpPr/>
          <p:nvPr userDrawn="1"/>
        </p:nvSpPr>
        <p:spPr>
          <a:xfrm>
            <a:off x="9963396" y="795647"/>
            <a:ext cx="603383" cy="2759337"/>
          </a:xfrm>
          <a:prstGeom prst="rect">
            <a:avLst/>
          </a:prstGeom>
          <a:solidFill>
            <a:schemeClr val="accent3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1F74CB-0560-E640-99A8-48A81ABE7AEE}"/>
              </a:ext>
            </a:extLst>
          </p:cNvPr>
          <p:cNvSpPr/>
          <p:nvPr userDrawn="1"/>
        </p:nvSpPr>
        <p:spPr>
          <a:xfrm>
            <a:off x="10665936" y="3983804"/>
            <a:ext cx="1147389" cy="2874196"/>
          </a:xfrm>
          <a:prstGeom prst="rect">
            <a:avLst/>
          </a:prstGeom>
          <a:solidFill>
            <a:schemeClr val="accent2">
              <a:lumMod val="75000"/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75A564B2-FF5E-0646-BAA2-2FC1490C0C3F}"/>
              </a:ext>
            </a:extLst>
          </p:cNvPr>
          <p:cNvSpPr/>
          <p:nvPr userDrawn="1"/>
        </p:nvSpPr>
        <p:spPr>
          <a:xfrm>
            <a:off x="1" y="0"/>
            <a:ext cx="12191999" cy="6858001"/>
          </a:xfrm>
          <a:custGeom>
            <a:avLst/>
            <a:gdLst>
              <a:gd name="connsiteX0" fmla="*/ 0 w 12191999"/>
              <a:gd name="connsiteY0" fmla="*/ 0 h 6858001"/>
              <a:gd name="connsiteX1" fmla="*/ 5851028 w 12191999"/>
              <a:gd name="connsiteY1" fmla="*/ 0 h 6858001"/>
              <a:gd name="connsiteX2" fmla="*/ 5829047 w 12191999"/>
              <a:gd name="connsiteY2" fmla="*/ 19977 h 6858001"/>
              <a:gd name="connsiteX3" fmla="*/ 5174797 w 12191999"/>
              <a:gd name="connsiteY3" fmla="*/ 1599476 h 6858001"/>
              <a:gd name="connsiteX4" fmla="*/ 7408546 w 12191999"/>
              <a:gd name="connsiteY4" fmla="*/ 3833225 h 6858001"/>
              <a:gd name="connsiteX5" fmla="*/ 9642295 w 12191999"/>
              <a:gd name="connsiteY5" fmla="*/ 1599476 h 6858001"/>
              <a:gd name="connsiteX6" fmla="*/ 8988045 w 12191999"/>
              <a:gd name="connsiteY6" fmla="*/ 19977 h 6858001"/>
              <a:gd name="connsiteX7" fmla="*/ 8966065 w 12191999"/>
              <a:gd name="connsiteY7" fmla="*/ 0 h 6858001"/>
              <a:gd name="connsiteX8" fmla="*/ 12191999 w 12191999"/>
              <a:gd name="connsiteY8" fmla="*/ 0 h 6858001"/>
              <a:gd name="connsiteX9" fmla="*/ 12191999 w 12191999"/>
              <a:gd name="connsiteY9" fmla="*/ 916334 h 6858001"/>
              <a:gd name="connsiteX10" fmla="*/ 12106621 w 12191999"/>
              <a:gd name="connsiteY10" fmla="*/ 885085 h 6858001"/>
              <a:gd name="connsiteX11" fmla="*/ 11653694 w 12191999"/>
              <a:gd name="connsiteY11" fmla="*/ 816609 h 6858001"/>
              <a:gd name="connsiteX12" fmla="*/ 10130581 w 12191999"/>
              <a:gd name="connsiteY12" fmla="*/ 2339722 h 6858001"/>
              <a:gd name="connsiteX13" fmla="*/ 11653694 w 12191999"/>
              <a:gd name="connsiteY13" fmla="*/ 3862835 h 6858001"/>
              <a:gd name="connsiteX14" fmla="*/ 12106621 w 12191999"/>
              <a:gd name="connsiteY14" fmla="*/ 3794359 h 6858001"/>
              <a:gd name="connsiteX15" fmla="*/ 12191999 w 12191999"/>
              <a:gd name="connsiteY15" fmla="*/ 3763110 h 6858001"/>
              <a:gd name="connsiteX16" fmla="*/ 12191999 w 12191999"/>
              <a:gd name="connsiteY16" fmla="*/ 6858001 h 6858001"/>
              <a:gd name="connsiteX17" fmla="*/ 11167642 w 12191999"/>
              <a:gd name="connsiteY17" fmla="*/ 6858001 h 6858001"/>
              <a:gd name="connsiteX18" fmla="*/ 11227467 w 12191999"/>
              <a:gd name="connsiteY18" fmla="*/ 6759526 h 6858001"/>
              <a:gd name="connsiteX19" fmla="*/ 11477711 w 12191999"/>
              <a:gd name="connsiteY19" fmla="*/ 5771237 h 6858001"/>
              <a:gd name="connsiteX20" fmla="*/ 9404345 w 12191999"/>
              <a:gd name="connsiteY20" fmla="*/ 3697871 h 6858001"/>
              <a:gd name="connsiteX21" fmla="*/ 7330979 w 12191999"/>
              <a:gd name="connsiteY21" fmla="*/ 5771237 h 6858001"/>
              <a:gd name="connsiteX22" fmla="*/ 7581223 w 12191999"/>
              <a:gd name="connsiteY22" fmla="*/ 6759526 h 6858001"/>
              <a:gd name="connsiteX23" fmla="*/ 7641048 w 12191999"/>
              <a:gd name="connsiteY23" fmla="*/ 6858001 h 6858001"/>
              <a:gd name="connsiteX24" fmla="*/ 0 w 12191999"/>
              <a:gd name="connsiteY24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191999" h="6858001">
                <a:moveTo>
                  <a:pt x="0" y="0"/>
                </a:moveTo>
                <a:lnTo>
                  <a:pt x="5851028" y="0"/>
                </a:lnTo>
                <a:lnTo>
                  <a:pt x="5829047" y="19977"/>
                </a:lnTo>
                <a:cubicBezTo>
                  <a:pt x="5424818" y="424206"/>
                  <a:pt x="5174797" y="982643"/>
                  <a:pt x="5174797" y="1599476"/>
                </a:cubicBezTo>
                <a:cubicBezTo>
                  <a:pt x="5174797" y="2833143"/>
                  <a:pt x="6174881" y="3833225"/>
                  <a:pt x="7408546" y="3833225"/>
                </a:cubicBezTo>
                <a:cubicBezTo>
                  <a:pt x="8642212" y="3833225"/>
                  <a:pt x="9642295" y="2833143"/>
                  <a:pt x="9642295" y="1599476"/>
                </a:cubicBezTo>
                <a:cubicBezTo>
                  <a:pt x="9642295" y="982643"/>
                  <a:pt x="9392274" y="424206"/>
                  <a:pt x="8988045" y="19977"/>
                </a:cubicBezTo>
                <a:lnTo>
                  <a:pt x="8966065" y="0"/>
                </a:lnTo>
                <a:lnTo>
                  <a:pt x="12191999" y="0"/>
                </a:lnTo>
                <a:lnTo>
                  <a:pt x="12191999" y="916334"/>
                </a:lnTo>
                <a:lnTo>
                  <a:pt x="12106621" y="885085"/>
                </a:lnTo>
                <a:cubicBezTo>
                  <a:pt x="11963542" y="840583"/>
                  <a:pt x="11811418" y="816609"/>
                  <a:pt x="11653694" y="816609"/>
                </a:cubicBezTo>
                <a:cubicBezTo>
                  <a:pt x="10812502" y="816609"/>
                  <a:pt x="10130581" y="1498530"/>
                  <a:pt x="10130581" y="2339722"/>
                </a:cubicBezTo>
                <a:cubicBezTo>
                  <a:pt x="10130581" y="3180914"/>
                  <a:pt x="10812502" y="3862835"/>
                  <a:pt x="11653694" y="3862835"/>
                </a:cubicBezTo>
                <a:cubicBezTo>
                  <a:pt x="11811418" y="3862835"/>
                  <a:pt x="11963542" y="3838861"/>
                  <a:pt x="12106621" y="3794359"/>
                </a:cubicBezTo>
                <a:lnTo>
                  <a:pt x="12191999" y="3763110"/>
                </a:lnTo>
                <a:lnTo>
                  <a:pt x="12191999" y="6858001"/>
                </a:lnTo>
                <a:lnTo>
                  <a:pt x="11167642" y="6858001"/>
                </a:lnTo>
                <a:lnTo>
                  <a:pt x="11227467" y="6759526"/>
                </a:lnTo>
                <a:cubicBezTo>
                  <a:pt x="11387059" y="6465744"/>
                  <a:pt x="11477711" y="6129077"/>
                  <a:pt x="11477711" y="5771237"/>
                </a:cubicBezTo>
                <a:cubicBezTo>
                  <a:pt x="11477711" y="4626149"/>
                  <a:pt x="10549433" y="3697871"/>
                  <a:pt x="9404345" y="3697871"/>
                </a:cubicBezTo>
                <a:cubicBezTo>
                  <a:pt x="8259257" y="3697871"/>
                  <a:pt x="7330979" y="4626149"/>
                  <a:pt x="7330979" y="5771237"/>
                </a:cubicBezTo>
                <a:cubicBezTo>
                  <a:pt x="7330979" y="6129077"/>
                  <a:pt x="7421631" y="6465744"/>
                  <a:pt x="7581223" y="6759526"/>
                </a:cubicBezTo>
                <a:lnTo>
                  <a:pt x="7641048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5FF18686-FC9B-4708-9DFE-6903635E6F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1" y="1132332"/>
            <a:ext cx="4762499" cy="215747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&lt;Title of Section&gt;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4C49E5B8-E633-4BB7-88DE-0BAE912C50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1" y="3289300"/>
            <a:ext cx="3925677" cy="5735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Subheader</a:t>
            </a:r>
            <a:r>
              <a:rPr lang="en-US" dirty="0"/>
              <a:t> if it is appropriate&gt;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F0475A95-5730-4C03-B02B-6D3D081FE6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1" y="4080256"/>
            <a:ext cx="3925677" cy="20411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0" i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2769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On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74585F1-C81D-8940-9B5E-031A3BD2DB2A}"/>
              </a:ext>
            </a:extLst>
          </p:cNvPr>
          <p:cNvSpPr/>
          <p:nvPr userDrawn="1"/>
        </p:nvSpPr>
        <p:spPr>
          <a:xfrm>
            <a:off x="700991" y="685800"/>
            <a:ext cx="10753725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36FE7E1-8DF8-EB44-B2CF-9CBF0C7319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7999" y="3031104"/>
            <a:ext cx="6096002" cy="154089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3200" b="1" cap="all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&lt;Title of Section&gt;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25AADB-DB8B-F94C-8247-7255D23BE2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000" y="2431069"/>
            <a:ext cx="6096001" cy="57353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b="0" i="0" cap="all" spc="200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Subheader</a:t>
            </a:r>
            <a:r>
              <a:rPr lang="en-US" dirty="0"/>
              <a:t> if it is appropriate&gt;</a:t>
            </a:r>
          </a:p>
        </p:txBody>
      </p:sp>
    </p:spTree>
    <p:extLst>
      <p:ext uri="{BB962C8B-B14F-4D97-AF65-F5344CB8AC3E}">
        <p14:creationId xmlns:p14="http://schemas.microsoft.com/office/powerpoint/2010/main" val="955227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1920">
          <p15:clr>
            <a:srgbClr val="FBAE40"/>
          </p15:clr>
        </p15:guide>
        <p15:guide id="4" pos="57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Full Logo St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E31439-C565-4100-8A1F-CC86E962AD3B}"/>
              </a:ext>
            </a:extLst>
          </p:cNvPr>
          <p:cNvSpPr/>
          <p:nvPr userDrawn="1"/>
        </p:nvSpPr>
        <p:spPr>
          <a:xfrm>
            <a:off x="0" y="4191000"/>
            <a:ext cx="12192000" cy="2667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36FE7E1-8DF8-EB44-B2CF-9CBF0C7319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92556" y="4453366"/>
            <a:ext cx="5406888" cy="209983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&lt;Title of Presentation&gt;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24014F-4B2A-48C7-96A4-990A033140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9018"/>
          <a:stretch/>
        </p:blipFill>
        <p:spPr>
          <a:xfrm>
            <a:off x="3356802" y="856203"/>
            <a:ext cx="5238558" cy="291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48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1920">
          <p15:clr>
            <a:srgbClr val="FBAE40"/>
          </p15:clr>
        </p15:guide>
        <p15:guide id="4" pos="5784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x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8A7BBE-05ED-1840-A93E-3FF83248123B}"/>
              </a:ext>
            </a:extLst>
          </p:cNvPr>
          <p:cNvSpPr/>
          <p:nvPr userDrawn="1"/>
        </p:nvSpPr>
        <p:spPr>
          <a:xfrm>
            <a:off x="3385226" y="0"/>
            <a:ext cx="8806774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1CBC4F3-08AB-E247-A36A-6A61CFC74B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385226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36FE7E1-8DF8-EB44-B2CF-9CBF0C7319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59543" y="2097532"/>
            <a:ext cx="6328041" cy="215747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&lt;Title of Section&gt;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5BF58291-12A0-6540-9022-736D1387FA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59543" y="4391891"/>
            <a:ext cx="7278509" cy="17163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0" i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120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1920">
          <p15:clr>
            <a:srgbClr val="FBAE40"/>
          </p15:clr>
        </p15:guide>
        <p15:guide id="4" pos="576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x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8A7BBE-05ED-1840-A93E-3FF83248123B}"/>
              </a:ext>
            </a:extLst>
          </p:cNvPr>
          <p:cNvSpPr/>
          <p:nvPr userDrawn="1"/>
        </p:nvSpPr>
        <p:spPr>
          <a:xfrm>
            <a:off x="0" y="0"/>
            <a:ext cx="8806774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1CBC4F3-08AB-E247-A36A-6A61CFC74B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06774" y="0"/>
            <a:ext cx="3385226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36FE7E1-8DF8-EB44-B2CF-9CBF0C7319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4317" y="2097532"/>
            <a:ext cx="6328041" cy="215747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&lt;Title of Section&gt;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5BF58291-12A0-6540-9022-736D1387FA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4317" y="4391891"/>
            <a:ext cx="7278509" cy="17163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0" i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544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1920">
          <p15:clr>
            <a:srgbClr val="FBAE40"/>
          </p15:clr>
        </p15:guide>
        <p15:guide id="4" pos="576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74585F1-C81D-8940-9B5E-031A3BD2DB2A}"/>
              </a:ext>
            </a:extLst>
          </p:cNvPr>
          <p:cNvSpPr/>
          <p:nvPr userDrawn="1"/>
        </p:nvSpPr>
        <p:spPr>
          <a:xfrm>
            <a:off x="700991" y="685800"/>
            <a:ext cx="10753725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36FE7E1-8DF8-EB44-B2CF-9CBF0C7319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7999" y="2186153"/>
            <a:ext cx="6096002" cy="96786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3200" b="1" cap="all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&lt;Title of Section&gt;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25AADB-DB8B-F94C-8247-7255D23BE2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000" y="1586117"/>
            <a:ext cx="6096001" cy="57353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b="0" i="0" cap="all" spc="200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Subheader</a:t>
            </a:r>
            <a:r>
              <a:rPr lang="en-US" dirty="0"/>
              <a:t> if it is appropriate&gt;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5BF58291-12A0-6540-9022-736D1387FA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28650" y="3180521"/>
            <a:ext cx="8734700" cy="19662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0" i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855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1920">
          <p15:clr>
            <a:srgbClr val="FBAE40"/>
          </p15:clr>
        </p15:guide>
        <p15:guide id="4" pos="576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74585F1-C81D-8940-9B5E-031A3BD2DB2A}"/>
              </a:ext>
            </a:extLst>
          </p:cNvPr>
          <p:cNvSpPr/>
          <p:nvPr userDrawn="1"/>
        </p:nvSpPr>
        <p:spPr>
          <a:xfrm>
            <a:off x="700991" y="685800"/>
            <a:ext cx="10753725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5BF58291-12A0-6540-9022-736D1387FA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0" y="1737359"/>
            <a:ext cx="6096000" cy="338328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2000" b="0" i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812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1920">
          <p15:clr>
            <a:srgbClr val="FBAE40"/>
          </p15:clr>
        </p15:guide>
        <p15:guide id="4" pos="576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E64C65C8-4F87-D84D-A743-BA158FEBF9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9292" y="1012370"/>
            <a:ext cx="4697413" cy="999309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None/>
              <a:defRPr sz="2400" b="1" kern="400" cap="all" spc="15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4A7F7E03-AD8F-C14A-A4A1-73C831020E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8500" y="2011679"/>
            <a:ext cx="4697413" cy="361442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266A48E-575B-FD42-82AC-52D3F2E606C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6001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&lt;Insert Picture&gt;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019C093F-F4BD-664F-9DDC-D0F858F5002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8501" y="695031"/>
            <a:ext cx="4698207" cy="31734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b="0" i="0" cap="all" spc="200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Subheader</a:t>
            </a:r>
            <a:r>
              <a:rPr lang="en-US" dirty="0"/>
              <a:t> if it is appropriate&gt;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F06097-1504-401B-AB7A-A4858A92D8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006" y="5792336"/>
            <a:ext cx="661736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146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Photo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E64C65C8-4F87-D84D-A743-BA158FEBF9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9292" y="1012370"/>
            <a:ext cx="6699827" cy="999309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None/>
              <a:defRPr sz="2400" b="1" kern="400" cap="all" spc="15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4A7F7E03-AD8F-C14A-A4A1-73C831020E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8500" y="2011679"/>
            <a:ext cx="6699827" cy="361442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266A48E-575B-FD42-82AC-52D3F2E606C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257309" y="0"/>
            <a:ext cx="3934692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&lt;Insert Picture&gt;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019C093F-F4BD-664F-9DDC-D0F858F5002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8501" y="695031"/>
            <a:ext cx="6700959" cy="31734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b="0" i="0" cap="all" spc="200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Subheader</a:t>
            </a:r>
            <a:r>
              <a:rPr lang="en-US" dirty="0"/>
              <a:t> if it is appropriate&gt;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F06097-1504-401B-AB7A-A4858A92D8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006" y="5792336"/>
            <a:ext cx="661736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779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E64C65C8-4F87-D84D-A743-BA158FEBF9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9292" y="1012370"/>
            <a:ext cx="4697413" cy="999309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None/>
              <a:defRPr sz="2400" b="1" kern="400" cap="all" spc="15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4A7F7E03-AD8F-C14A-A4A1-73C831020E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8500" y="2011680"/>
            <a:ext cx="4697413" cy="361442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ED9C80-A09F-944D-8036-B3AEB867351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1" cy="6858000"/>
          </a:xfrm>
          <a:custGeom>
            <a:avLst/>
            <a:gdLst>
              <a:gd name="connsiteX0" fmla="*/ 416375 w 12192001"/>
              <a:gd name="connsiteY0" fmla="*/ 455059 h 6858000"/>
              <a:gd name="connsiteX1" fmla="*/ 416375 w 12192001"/>
              <a:gd name="connsiteY1" fmla="*/ 6044697 h 6858000"/>
              <a:gd name="connsiteX2" fmla="*/ 5677243 w 12192001"/>
              <a:gd name="connsiteY2" fmla="*/ 6044697 h 6858000"/>
              <a:gd name="connsiteX3" fmla="*/ 5677243 w 12192001"/>
              <a:gd name="connsiteY3" fmla="*/ 455059 h 6858000"/>
              <a:gd name="connsiteX4" fmla="*/ 0 w 12192001"/>
              <a:gd name="connsiteY4" fmla="*/ 0 h 6858000"/>
              <a:gd name="connsiteX5" fmla="*/ 12192001 w 12192001"/>
              <a:gd name="connsiteY5" fmla="*/ 0 h 6858000"/>
              <a:gd name="connsiteX6" fmla="*/ 12192001 w 12192001"/>
              <a:gd name="connsiteY6" fmla="*/ 6858000 h 6858000"/>
              <a:gd name="connsiteX7" fmla="*/ 0 w 1219200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6858000">
                <a:moveTo>
                  <a:pt x="416375" y="455059"/>
                </a:moveTo>
                <a:lnTo>
                  <a:pt x="416375" y="6044697"/>
                </a:lnTo>
                <a:lnTo>
                  <a:pt x="5677243" y="6044697"/>
                </a:lnTo>
                <a:lnTo>
                  <a:pt x="5677243" y="455059"/>
                </a:lnTo>
                <a:close/>
                <a:moveTo>
                  <a:pt x="0" y="0"/>
                </a:moveTo>
                <a:lnTo>
                  <a:pt x="12192001" y="0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&lt;Insert Picture&gt;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019C093F-F4BD-664F-9DDC-D0F858F5002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8501" y="695031"/>
            <a:ext cx="4698207" cy="31734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b="0" i="0" cap="all" spc="200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Subheader</a:t>
            </a:r>
            <a:r>
              <a:rPr lang="en-US" dirty="0"/>
              <a:t> if it is appropriate&gt;</a:t>
            </a:r>
          </a:p>
        </p:txBody>
      </p:sp>
    </p:spTree>
    <p:extLst>
      <p:ext uri="{BB962C8B-B14F-4D97-AF65-F5344CB8AC3E}">
        <p14:creationId xmlns:p14="http://schemas.microsoft.com/office/powerpoint/2010/main" val="3559400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E64C65C8-4F87-D84D-A743-BA158FEBF9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28243" y="1012370"/>
            <a:ext cx="4697413" cy="999309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None/>
              <a:defRPr sz="2400" b="1" kern="400" cap="all" spc="15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4A7F7E03-AD8F-C14A-A4A1-73C831020E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27451" y="2011679"/>
            <a:ext cx="4697413" cy="366522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266A48E-575B-FD42-82AC-52D3F2E606C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&lt;Insert Picture&gt;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82ADFC0A-EB24-894D-A665-DF65DC39E87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26656" y="695031"/>
            <a:ext cx="4698207" cy="31734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b="0" i="0" cap="all" spc="200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Subheader</a:t>
            </a:r>
            <a:r>
              <a:rPr lang="en-US" dirty="0"/>
              <a:t> if it is appropriate&gt;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4CE3B9-7472-4389-A839-1D4110F64F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62178" y="5792336"/>
            <a:ext cx="661736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705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Photo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E64C65C8-4F87-D84D-A743-BA158FEBF9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61957" y="1012370"/>
            <a:ext cx="7063700" cy="999309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None/>
              <a:defRPr sz="2400" b="1" kern="400" cap="all" spc="15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4A7F7E03-AD8F-C14A-A4A1-73C831020E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1165" y="2011679"/>
            <a:ext cx="7063700" cy="366522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266A48E-575B-FD42-82AC-52D3F2E606C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3685309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&lt;Insert Picture&gt;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82ADFC0A-EB24-894D-A665-DF65DC39E87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59970" y="695031"/>
            <a:ext cx="7064894" cy="31734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b="0" i="0" cap="all" spc="200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Subheader</a:t>
            </a:r>
            <a:r>
              <a:rPr lang="en-US" dirty="0"/>
              <a:t> if it is appropriate&gt;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4CE3B9-7472-4389-A839-1D4110F64F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62178" y="5792336"/>
            <a:ext cx="661736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14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4A8FCB4-D381-8345-BDBC-BF4CAFC64B5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554214 w 12192000"/>
              <a:gd name="connsiteY0" fmla="*/ 457200 h 6858000"/>
              <a:gd name="connsiteX1" fmla="*/ 6554214 w 12192000"/>
              <a:gd name="connsiteY1" fmla="*/ 6060558 h 6858000"/>
              <a:gd name="connsiteX2" fmla="*/ 11817330 w 12192000"/>
              <a:gd name="connsiteY2" fmla="*/ 6060558 h 6858000"/>
              <a:gd name="connsiteX3" fmla="*/ 11817330 w 12192000"/>
              <a:gd name="connsiteY3" fmla="*/ 45720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6554214" y="457200"/>
                </a:moveTo>
                <a:lnTo>
                  <a:pt x="6554214" y="6060558"/>
                </a:lnTo>
                <a:lnTo>
                  <a:pt x="11817330" y="6060558"/>
                </a:lnTo>
                <a:lnTo>
                  <a:pt x="11817330" y="4572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&lt; Insert Picture &gt;</a:t>
            </a:r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E64C65C8-4F87-D84D-A743-BA158FEBF9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16263" y="1012370"/>
            <a:ext cx="4697413" cy="999309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None/>
              <a:defRPr sz="2400" b="1" kern="400" cap="all" spc="15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4A7F7E03-AD8F-C14A-A4A1-73C831020E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15471" y="2011680"/>
            <a:ext cx="4697413" cy="361442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019C093F-F4BD-664F-9DDC-D0F858F5002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15472" y="695031"/>
            <a:ext cx="4698207" cy="31734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b="0" i="0" cap="all" spc="200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Subheader</a:t>
            </a:r>
            <a:r>
              <a:rPr lang="en-US" dirty="0"/>
              <a:t> if it is appropriate&gt;</a:t>
            </a:r>
          </a:p>
        </p:txBody>
      </p:sp>
    </p:spTree>
    <p:extLst>
      <p:ext uri="{BB962C8B-B14F-4D97-AF65-F5344CB8AC3E}">
        <p14:creationId xmlns:p14="http://schemas.microsoft.com/office/powerpoint/2010/main" val="1307573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- Full Logo St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E31439-C565-4100-8A1F-CC86E962AD3B}"/>
              </a:ext>
            </a:extLst>
          </p:cNvPr>
          <p:cNvSpPr/>
          <p:nvPr userDrawn="1"/>
        </p:nvSpPr>
        <p:spPr>
          <a:xfrm flipV="1">
            <a:off x="0" y="0"/>
            <a:ext cx="12192000" cy="4191000"/>
          </a:xfrm>
          <a:prstGeom prst="rect">
            <a:avLst/>
          </a:prstGeom>
          <a:solidFill>
            <a:srgbClr val="00946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36FE7E1-8DF8-EB44-B2CF-9CBF0C7319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92556" y="1036916"/>
            <a:ext cx="5406888" cy="209983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&lt;Title of Presentation&gt;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25AADB-DB8B-F94C-8247-7255D23BE2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1153" y="4453366"/>
            <a:ext cx="5406888" cy="67207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marL="0" indent="0" algn="ctr">
              <a:buNone/>
              <a:defRPr sz="2000" b="1" i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Subheader</a:t>
            </a:r>
            <a:r>
              <a:rPr lang="en-US" dirty="0"/>
              <a:t> if it is appropriate&gt;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5BF58291-12A0-6540-9022-736D1387FA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1153" y="5484848"/>
            <a:ext cx="5406888" cy="99927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0" i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&lt;Presented by Name&gt;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20DB2C-F061-5246-9F60-20A0C12C42ED}"/>
              </a:ext>
            </a:extLst>
          </p:cNvPr>
          <p:cNvSpPr txBox="1"/>
          <p:nvPr userDrawn="1"/>
        </p:nvSpPr>
        <p:spPr>
          <a:xfrm>
            <a:off x="6411153" y="5215171"/>
            <a:ext cx="54068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cap="all" spc="300" baseline="0" dirty="0">
                <a:solidFill>
                  <a:schemeClr val="tx1"/>
                </a:solidFill>
              </a:rPr>
              <a:t>Presented by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92BF3D-C67E-E945-B688-6AAB29EE7157}"/>
              </a:ext>
            </a:extLst>
          </p:cNvPr>
          <p:cNvCxnSpPr>
            <a:cxnSpLocks/>
          </p:cNvCxnSpPr>
          <p:nvPr userDrawn="1"/>
        </p:nvCxnSpPr>
        <p:spPr>
          <a:xfrm>
            <a:off x="6096000" y="5484848"/>
            <a:ext cx="609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2FD8E3-4A75-DE47-8848-70927E1A088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15925" y="4825241"/>
            <a:ext cx="5680075" cy="1319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&lt;Insert Initiative Image by clicking the picture icon (bottom left icon)&gt;</a:t>
            </a:r>
          </a:p>
        </p:txBody>
      </p:sp>
    </p:spTree>
    <p:extLst>
      <p:ext uri="{BB962C8B-B14F-4D97-AF65-F5344CB8AC3E}">
        <p14:creationId xmlns:p14="http://schemas.microsoft.com/office/powerpoint/2010/main" val="3812435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1920">
          <p15:clr>
            <a:srgbClr val="FBAE40"/>
          </p15:clr>
        </p15:guide>
        <p15:guide id="4" pos="5784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E64C65C8-4F87-D84D-A743-BA158FEBF9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04550" y="3325584"/>
            <a:ext cx="9382900" cy="76546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None/>
              <a:defRPr sz="2400" b="1" kern="400" cap="all" spc="15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4A7F7E03-AD8F-C14A-A4A1-73C831020E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04154" y="4086099"/>
            <a:ext cx="9382900" cy="17921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&lt;Insert text&gt;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266A48E-575B-FD42-82AC-52D3F2E606C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-1"/>
            <a:ext cx="12192000" cy="25650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&lt;Insert Picture&gt;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D3248A42-9103-0841-9630-92B19E7AD72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45707" y="3008244"/>
            <a:ext cx="4698207" cy="31734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b="0" i="0" cap="all" spc="200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Subheader if it is appropriate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6CD286-4C67-4861-8B79-407B4EE028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62178" y="5792336"/>
            <a:ext cx="661736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08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Photo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E64C65C8-4F87-D84D-A743-BA158FEBF9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04550" y="2388990"/>
            <a:ext cx="9382900" cy="76546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None/>
              <a:defRPr sz="2400" b="1" kern="400" cap="all" spc="15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4A7F7E03-AD8F-C14A-A4A1-73C831020E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04154" y="3149504"/>
            <a:ext cx="9382900" cy="237845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&lt;Insert text&gt;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266A48E-575B-FD42-82AC-52D3F2E606C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-1"/>
            <a:ext cx="12192000" cy="15383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&lt;Insert Picture&gt;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D3248A42-9103-0841-9630-92B19E7AD72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45707" y="2071650"/>
            <a:ext cx="4698207" cy="31734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b="0" i="0" cap="all" spc="200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Subheader if it is appropriate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6CD286-4C67-4861-8B79-407B4EE028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62178" y="5792336"/>
            <a:ext cx="661736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942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E64C65C8-4F87-D84D-A743-BA158FEBF9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04550" y="913144"/>
            <a:ext cx="9382900" cy="7023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None/>
              <a:defRPr sz="2400" b="1" kern="400" cap="all" spc="15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4A7F7E03-AD8F-C14A-A4A1-73C831020E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04550" y="1620982"/>
            <a:ext cx="9382900" cy="239767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266A48E-575B-FD42-82AC-52D3F2E606C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4375510"/>
            <a:ext cx="12192000" cy="24824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&lt;Insert Picture&gt;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D0DFACD-A69E-C043-BCE4-3C70DE4A0F9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02568" y="609113"/>
            <a:ext cx="9384090" cy="251377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b="0" i="0" cap="all" spc="200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Subheader</a:t>
            </a:r>
            <a:r>
              <a:rPr lang="en-US" dirty="0"/>
              <a:t> if it is appropriate&gt;</a:t>
            </a:r>
          </a:p>
        </p:txBody>
      </p:sp>
    </p:spTree>
    <p:extLst>
      <p:ext uri="{BB962C8B-B14F-4D97-AF65-F5344CB8AC3E}">
        <p14:creationId xmlns:p14="http://schemas.microsoft.com/office/powerpoint/2010/main" val="3492744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- Roun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29A6C0A8-AD47-0241-B1D7-7D08101B97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9292" y="999267"/>
            <a:ext cx="4349787" cy="87485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None/>
              <a:defRPr sz="2400" b="1" kern="400" cap="all" spc="15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02D6E100-9148-9644-9507-F4F6A6E267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8500" y="1884025"/>
            <a:ext cx="5164417" cy="379287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227879A9-DCEB-4F46-B703-95001A4A2A0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97706" y="659819"/>
            <a:ext cx="4350522" cy="275947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b="0" i="0" cap="all" spc="200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Subheader</a:t>
            </a:r>
            <a:r>
              <a:rPr lang="en-US" dirty="0"/>
              <a:t> if it is appropriate&gt;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179497-5216-451F-8218-38F0186496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006" y="5792336"/>
            <a:ext cx="661736" cy="707486"/>
          </a:xfrm>
          <a:prstGeom prst="rect">
            <a:avLst/>
          </a:prstGeom>
        </p:spPr>
      </p:pic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F8458716-AA99-AA45-A12F-D081BD5A59D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507270" y="0"/>
            <a:ext cx="5684731" cy="6858001"/>
          </a:xfrm>
          <a:custGeom>
            <a:avLst/>
            <a:gdLst>
              <a:gd name="connsiteX0" fmla="*/ 1773943 w 5684731"/>
              <a:gd name="connsiteY0" fmla="*/ 0 h 6858001"/>
              <a:gd name="connsiteX1" fmla="*/ 5648798 w 5684731"/>
              <a:gd name="connsiteY1" fmla="*/ 0 h 6858001"/>
              <a:gd name="connsiteX2" fmla="*/ 5684731 w 5684731"/>
              <a:gd name="connsiteY2" fmla="*/ 21784 h 6858001"/>
              <a:gd name="connsiteX3" fmla="*/ 5684731 w 5684731"/>
              <a:gd name="connsiteY3" fmla="*/ 6287150 h 6858001"/>
              <a:gd name="connsiteX4" fmla="*/ 5480429 w 5684731"/>
              <a:gd name="connsiteY4" fmla="*/ 6411005 h 6858001"/>
              <a:gd name="connsiteX5" fmla="*/ 3711370 w 5684731"/>
              <a:gd name="connsiteY5" fmla="*/ 6858001 h 6858001"/>
              <a:gd name="connsiteX6" fmla="*/ 0 w 5684731"/>
              <a:gd name="connsiteY6" fmla="*/ 3154467 h 6858001"/>
              <a:gd name="connsiteX7" fmla="*/ 1636308 w 5684731"/>
              <a:gd name="connsiteY7" fmla="*/ 83439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84731" h="6858001">
                <a:moveTo>
                  <a:pt x="1773943" y="0"/>
                </a:moveTo>
                <a:lnTo>
                  <a:pt x="5648798" y="0"/>
                </a:lnTo>
                <a:lnTo>
                  <a:pt x="5684731" y="21784"/>
                </a:lnTo>
                <a:lnTo>
                  <a:pt x="5684731" y="6287150"/>
                </a:lnTo>
                <a:lnTo>
                  <a:pt x="5480429" y="6411005"/>
                </a:lnTo>
                <a:cubicBezTo>
                  <a:pt x="4954553" y="6696075"/>
                  <a:pt x="4351912" y="6858001"/>
                  <a:pt x="3711370" y="6858001"/>
                </a:cubicBezTo>
                <a:cubicBezTo>
                  <a:pt x="1661637" y="6858001"/>
                  <a:pt x="0" y="5199872"/>
                  <a:pt x="0" y="3154467"/>
                </a:cubicBezTo>
                <a:cubicBezTo>
                  <a:pt x="0" y="1876089"/>
                  <a:pt x="649077" y="748991"/>
                  <a:pt x="1636308" y="83439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here</a:t>
            </a:r>
            <a:br>
              <a:rPr lang="en-US" dirty="0"/>
            </a:br>
            <a:r>
              <a:rPr lang="en-US" dirty="0"/>
              <a:t>to insert your</a:t>
            </a:r>
            <a:br>
              <a:rPr lang="en-US" dirty="0"/>
            </a:br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9196208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- Concav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29A6C0A8-AD47-0241-B1D7-7D08101B97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9292" y="999267"/>
            <a:ext cx="7030970" cy="87485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None/>
              <a:defRPr sz="2400" b="1" kern="400" cap="all" spc="15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227879A9-DCEB-4F46-B703-95001A4A2A0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97705" y="659819"/>
            <a:ext cx="7032158" cy="275947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b="0" i="0" cap="all" spc="200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Subheader</a:t>
            </a:r>
            <a:r>
              <a:rPr lang="en-US" dirty="0"/>
              <a:t> if it is appropriate&gt;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179497-5216-451F-8218-38F0186496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006" y="5792336"/>
            <a:ext cx="661736" cy="707486"/>
          </a:xfrm>
          <a:prstGeom prst="rect">
            <a:avLst/>
          </a:prstGeom>
        </p:spPr>
      </p:pic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1878A7D2-7E90-D246-B598-70FA5A6E2C1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97706" y="1874125"/>
            <a:ext cx="7033130" cy="379287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CE1FEDA6-E611-3E4C-A787-EE537847AB2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06328" y="0"/>
            <a:ext cx="3885672" cy="6858000"/>
          </a:xfrm>
          <a:custGeom>
            <a:avLst/>
            <a:gdLst>
              <a:gd name="connsiteX0" fmla="*/ 0 w 3885672"/>
              <a:gd name="connsiteY0" fmla="*/ 0 h 6858000"/>
              <a:gd name="connsiteX1" fmla="*/ 3885672 w 3885672"/>
              <a:gd name="connsiteY1" fmla="*/ 0 h 6858000"/>
              <a:gd name="connsiteX2" fmla="*/ 3885672 w 3885672"/>
              <a:gd name="connsiteY2" fmla="*/ 6858000 h 6858000"/>
              <a:gd name="connsiteX3" fmla="*/ 0 w 3885672"/>
              <a:gd name="connsiteY3" fmla="*/ 6858000 h 6858000"/>
              <a:gd name="connsiteX4" fmla="*/ 103854 w 3885672"/>
              <a:gd name="connsiteY4" fmla="*/ 6655229 h 6858000"/>
              <a:gd name="connsiteX5" fmla="*/ 837673 w 3885672"/>
              <a:gd name="connsiteY5" fmla="*/ 3429000 h 6858000"/>
              <a:gd name="connsiteX6" fmla="*/ 103854 w 3885672"/>
              <a:gd name="connsiteY6" fmla="*/ 2027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5672" h="6858000">
                <a:moveTo>
                  <a:pt x="0" y="0"/>
                </a:moveTo>
                <a:lnTo>
                  <a:pt x="3885672" y="0"/>
                </a:lnTo>
                <a:lnTo>
                  <a:pt x="3885672" y="6858000"/>
                </a:lnTo>
                <a:lnTo>
                  <a:pt x="0" y="6858000"/>
                </a:lnTo>
                <a:lnTo>
                  <a:pt x="103854" y="6655229"/>
                </a:lnTo>
                <a:cubicBezTo>
                  <a:pt x="574130" y="5679246"/>
                  <a:pt x="837673" y="4584900"/>
                  <a:pt x="837673" y="3429000"/>
                </a:cubicBezTo>
                <a:cubicBezTo>
                  <a:pt x="837673" y="2273100"/>
                  <a:pt x="574130" y="1178754"/>
                  <a:pt x="103854" y="202772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93782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o Photo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83CB26-8886-0A4D-B551-E773718498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3225731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&lt;Insert Picture&gt;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B7C6C04-B569-944B-B8AC-5CF5296470E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87105" y="0"/>
            <a:ext cx="3225731" cy="6858000"/>
          </a:xfrm>
          <a:prstGeom prst="rect">
            <a:avLst/>
          </a:prstGeom>
        </p:spPr>
        <p:txBody>
          <a:bodyPr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&lt;Insert Picture&gt;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16B9B9F6-E8E4-DD45-8A86-207A756FAB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73587" y="999267"/>
            <a:ext cx="4549361" cy="87485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None/>
              <a:defRPr sz="2400" b="1" kern="400" cap="all" spc="15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A79C42FF-BB56-A04E-A88B-8E5FA1D8F4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72796" y="1874125"/>
            <a:ext cx="4549360" cy="364226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42EDB562-9263-A048-96FB-922FA0E2EF0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72002" y="723317"/>
            <a:ext cx="4550130" cy="275949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b="0" i="0" cap="all" spc="200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Subheader</a:t>
            </a:r>
            <a:r>
              <a:rPr lang="en-US" dirty="0"/>
              <a:t> if it is appropriate&gt;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EFFBF4-5F8A-4A8D-8B7B-CBF19189BE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62178" y="5792336"/>
            <a:ext cx="661736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466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o Medium Photo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83CB26-8886-0A4D-B551-E773718498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866213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&lt;Insert Picture&gt;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B7C6C04-B569-944B-B8AC-5CF5296470E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060329" y="0"/>
            <a:ext cx="1866213" cy="6858000"/>
          </a:xfrm>
          <a:prstGeom prst="rect">
            <a:avLst/>
          </a:prstGeom>
        </p:spPr>
        <p:txBody>
          <a:bodyPr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&lt;Insert Picture&gt;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16B9B9F6-E8E4-DD45-8A86-207A756FAB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08649" y="999267"/>
            <a:ext cx="7014299" cy="87485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None/>
              <a:defRPr sz="2400" b="1" kern="400" cap="all" spc="15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A79C42FF-BB56-A04E-A88B-8E5FA1D8F4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07859" y="1874125"/>
            <a:ext cx="7014297" cy="364226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42EDB562-9263-A048-96FB-922FA0E2EF0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06648" y="723317"/>
            <a:ext cx="7015484" cy="275949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b="0" i="0" cap="all" spc="200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Subheader</a:t>
            </a:r>
            <a:r>
              <a:rPr lang="en-US" dirty="0"/>
              <a:t> if it is appropriate&gt;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EFFBF4-5F8A-4A8D-8B7B-CBF19189BE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62178" y="5792336"/>
            <a:ext cx="661736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31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o Photo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83CB26-8886-0A4D-B551-E773718498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79163" y="0"/>
            <a:ext cx="3225731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&lt;Insert Picture&gt;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B7C6C04-B569-944B-B8AC-5CF5296470E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966269" y="0"/>
            <a:ext cx="3225731" cy="6858000"/>
          </a:xfrm>
          <a:prstGeom prst="rect">
            <a:avLst/>
          </a:prstGeom>
        </p:spPr>
        <p:txBody>
          <a:bodyPr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&lt;Insert Picture&gt;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16B9B9F6-E8E4-DD45-8A86-207A756FAB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3085" y="999267"/>
            <a:ext cx="4549361" cy="87485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None/>
              <a:defRPr sz="2400" b="1" kern="400" cap="all" spc="15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A79C42FF-BB56-A04E-A88B-8E5FA1D8F4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2294" y="1874125"/>
            <a:ext cx="4549360" cy="364226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42EDB562-9263-A048-96FB-922FA0E2EF0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723317"/>
            <a:ext cx="4550130" cy="275949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b="0" i="0" cap="all" spc="200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Subheader</a:t>
            </a:r>
            <a:r>
              <a:rPr lang="en-US" dirty="0"/>
              <a:t> if it is appropriate&gt;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FF9080-CD6B-4252-8D34-CB64184F86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006" y="5792336"/>
            <a:ext cx="661736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470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60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o Medium Photo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83CB26-8886-0A4D-B551-E773718498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265458" y="0"/>
            <a:ext cx="1866212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&lt;Insert Picture&gt;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B7C6C04-B569-944B-B8AC-5CF5296470E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325788" y="0"/>
            <a:ext cx="1866212" cy="6858000"/>
          </a:xfrm>
          <a:prstGeom prst="rect">
            <a:avLst/>
          </a:prstGeom>
        </p:spPr>
        <p:txBody>
          <a:bodyPr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&lt;Insert Picture&gt;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16B9B9F6-E8E4-DD45-8A86-207A756FAB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3085" y="999267"/>
            <a:ext cx="6993920" cy="87485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None/>
              <a:defRPr sz="2400" b="1" kern="400" cap="all" spc="15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A79C42FF-BB56-A04E-A88B-8E5FA1D8F4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2294" y="1874125"/>
            <a:ext cx="6993918" cy="364226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42EDB562-9263-A048-96FB-922FA0E2EF0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723317"/>
            <a:ext cx="6995102" cy="275949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b="0" i="0" cap="all" spc="200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Subheader</a:t>
            </a:r>
            <a:r>
              <a:rPr lang="en-US" dirty="0"/>
              <a:t> if it is appropriate&gt;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FF9080-CD6B-4252-8D34-CB64184F86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006" y="5792336"/>
            <a:ext cx="661736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21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6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o Photo -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83CB26-8886-0A4D-B551-E773718498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66212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&lt;Insert Picture&gt;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B7C6C04-B569-944B-B8AC-5CF5296470E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325788" y="0"/>
            <a:ext cx="1866212" cy="6858000"/>
          </a:xfrm>
          <a:prstGeom prst="rect">
            <a:avLst/>
          </a:prstGeom>
        </p:spPr>
        <p:txBody>
          <a:bodyPr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&lt;Insert Picture&gt;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16B9B9F6-E8E4-DD45-8A86-207A756FAB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99832" y="999267"/>
            <a:ext cx="6993920" cy="87485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None/>
              <a:defRPr sz="2400" b="1" kern="400" cap="all" spc="15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A79C42FF-BB56-A04E-A88B-8E5FA1D8F4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99041" y="1874125"/>
            <a:ext cx="6993918" cy="364226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42EDB562-9263-A048-96FB-922FA0E2EF0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98247" y="723317"/>
            <a:ext cx="6995102" cy="2759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b="0" i="0" cap="all" spc="200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Subheader</a:t>
            </a:r>
            <a:r>
              <a:rPr lang="en-US" dirty="0"/>
              <a:t> if it is appropriate&gt;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FF9080-CD6B-4252-8D34-CB64184F86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65132" y="5792336"/>
            <a:ext cx="661736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37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On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8EDED9-2D90-7C45-A24A-CEB5BEF77D5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36FE7E1-8DF8-EB44-B2CF-9CBF0C7319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0" y="1453281"/>
            <a:ext cx="6134100" cy="1088262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buNone/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&lt;Title of Presentation&gt;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25AADB-DB8B-F94C-8247-7255D23BE2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" y="2513959"/>
            <a:ext cx="12191998" cy="28763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20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Subheader</a:t>
            </a:r>
            <a:r>
              <a:rPr lang="en-US" dirty="0"/>
              <a:t> if it is appropriate&gt;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5BF58291-12A0-6540-9022-736D1387FA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92555" y="3205309"/>
            <a:ext cx="5406888" cy="109818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&lt;Name(s)&gt;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9B069B-E106-5143-B63F-D1AA3EE1450B}"/>
              </a:ext>
            </a:extLst>
          </p:cNvPr>
          <p:cNvSpPr/>
          <p:nvPr userDrawn="1"/>
        </p:nvSpPr>
        <p:spPr>
          <a:xfrm>
            <a:off x="0" y="4823792"/>
            <a:ext cx="12191999" cy="16697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3943DD-91EE-3147-9936-49B1B1D35B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50458" y="4379534"/>
            <a:ext cx="2091084" cy="22081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3EDAD7-F43B-1842-95C1-3386DEF17704}"/>
              </a:ext>
            </a:extLst>
          </p:cNvPr>
          <p:cNvSpPr txBox="1"/>
          <p:nvPr userDrawn="1"/>
        </p:nvSpPr>
        <p:spPr>
          <a:xfrm>
            <a:off x="3392556" y="2926522"/>
            <a:ext cx="54068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cap="all" spc="300" baseline="0" dirty="0">
                <a:solidFill>
                  <a:schemeClr val="bg1"/>
                </a:solidFill>
              </a:rPr>
              <a:t>Presented by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108E12-3A81-4045-9F2B-C337FC8900A4}"/>
              </a:ext>
            </a:extLst>
          </p:cNvPr>
          <p:cNvCxnSpPr/>
          <p:nvPr userDrawn="1"/>
        </p:nvCxnSpPr>
        <p:spPr>
          <a:xfrm>
            <a:off x="2491409" y="3183499"/>
            <a:ext cx="720918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977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1920">
          <p15:clr>
            <a:srgbClr val="FBAE40"/>
          </p15:clr>
        </p15:guide>
        <p15:guide id="4" pos="5784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o Photo - Left St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83CB26-8886-0A4D-B551-E773718498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3225731" cy="33112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&lt;Insert Picture&gt;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B7C6C04-B569-944B-B8AC-5CF5296470E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3532908"/>
            <a:ext cx="3225731" cy="3325091"/>
          </a:xfrm>
          <a:prstGeom prst="rect">
            <a:avLst/>
          </a:prstGeom>
        </p:spPr>
        <p:txBody>
          <a:bodyPr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&lt;Insert Picture&gt;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16B9B9F6-E8E4-DD45-8A86-207A756FAB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05347" y="999267"/>
            <a:ext cx="7917602" cy="87485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None/>
              <a:defRPr sz="2400" b="1" kern="400" cap="all" spc="15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A79C42FF-BB56-A04E-A88B-8E5FA1D8F4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05346" y="1874125"/>
            <a:ext cx="7916810" cy="364226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42EDB562-9263-A048-96FB-922FA0E2EF0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05346" y="723319"/>
            <a:ext cx="7916809" cy="275947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b="0" i="0" cap="all" spc="200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Subheader</a:t>
            </a:r>
            <a:r>
              <a:rPr lang="en-US" dirty="0"/>
              <a:t> if it is appropriate&gt;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EFFBF4-5F8A-4A8D-8B7B-CBF19189BE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62178" y="5792336"/>
            <a:ext cx="661736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104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o Photo - Right St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83CB26-8886-0A4D-B551-E773718498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966269" y="0"/>
            <a:ext cx="3225731" cy="33112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&lt;Insert Picture&gt;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B7C6C04-B569-944B-B8AC-5CF5296470E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966269" y="3532908"/>
            <a:ext cx="3225731" cy="3325091"/>
          </a:xfrm>
          <a:prstGeom prst="rect">
            <a:avLst/>
          </a:prstGeom>
        </p:spPr>
        <p:txBody>
          <a:bodyPr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&lt;Insert Picture&gt;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16B9B9F6-E8E4-DD45-8A86-207A756FAB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17" y="999267"/>
            <a:ext cx="7750585" cy="87485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None/>
              <a:defRPr sz="2400" b="1" kern="400" cap="all" spc="15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A79C42FF-BB56-A04E-A88B-8E5FA1D8F4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5800" y="1874125"/>
            <a:ext cx="7749810" cy="364226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42EDB562-9263-A048-96FB-922FA0E2EF0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5800" y="723319"/>
            <a:ext cx="7749809" cy="275947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b="0" i="0" cap="all" spc="200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Subheader</a:t>
            </a:r>
            <a:r>
              <a:rPr lang="en-US" dirty="0"/>
              <a:t> if it is appropriate&gt;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98D849-BB6D-A746-BB5A-20F3AAF903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006" y="5792336"/>
            <a:ext cx="661736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70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2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Photo -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83CB26-8886-0A4D-B551-E773718498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258322" cy="57940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&lt;Insert Picture&gt;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B7C6C04-B569-944B-B8AC-5CF5296470E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45931" y="999266"/>
            <a:ext cx="2258322" cy="5858733"/>
          </a:xfrm>
          <a:prstGeom prst="rect">
            <a:avLst/>
          </a:prstGeom>
        </p:spPr>
        <p:txBody>
          <a:bodyPr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&lt;Insert Picture&gt;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16B9B9F6-E8E4-DD45-8A86-207A756FAB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04543" y="999267"/>
            <a:ext cx="3606932" cy="87485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None/>
              <a:defRPr sz="2400" b="1" kern="400" cap="all" spc="15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A79C42FF-BB56-A04E-A88B-8E5FA1D8F4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03752" y="1874126"/>
            <a:ext cx="3606930" cy="382071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F545B76-64FB-2D40-A87E-63220F70398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891862" y="0"/>
            <a:ext cx="2258322" cy="5793899"/>
          </a:xfrm>
          <a:prstGeom prst="rect">
            <a:avLst/>
          </a:prstGeom>
        </p:spPr>
        <p:txBody>
          <a:bodyPr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&lt;Insert Picture&gt;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9D2F50D-8BF2-824F-A4DC-0CBF6EC8B684}"/>
              </a:ext>
            </a:extLst>
          </p:cNvPr>
          <p:cNvSpPr/>
          <p:nvPr userDrawn="1"/>
        </p:nvSpPr>
        <p:spPr>
          <a:xfrm>
            <a:off x="3842861" y="3972058"/>
            <a:ext cx="1722783" cy="1722783"/>
          </a:xfrm>
          <a:prstGeom prst="ellipse">
            <a:avLst/>
          </a:prstGeom>
          <a:solidFill>
            <a:srgbClr val="3AC1CD">
              <a:alpha val="5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9814B6AF-8703-524C-8F9D-E8FE27AB741D}"/>
              </a:ext>
            </a:extLst>
          </p:cNvPr>
          <p:cNvSpPr/>
          <p:nvPr userDrawn="1"/>
        </p:nvSpPr>
        <p:spPr>
          <a:xfrm>
            <a:off x="6340970" y="0"/>
            <a:ext cx="1618428" cy="568486"/>
          </a:xfrm>
          <a:custGeom>
            <a:avLst/>
            <a:gdLst>
              <a:gd name="connsiteX0" fmla="*/ 0 w 1618428"/>
              <a:gd name="connsiteY0" fmla="*/ 0 h 568486"/>
              <a:gd name="connsiteX1" fmla="*/ 1618428 w 1618428"/>
              <a:gd name="connsiteY1" fmla="*/ 0 h 568486"/>
              <a:gd name="connsiteX2" fmla="*/ 1602914 w 1618428"/>
              <a:gd name="connsiteY2" fmla="*/ 42387 h 568486"/>
              <a:gd name="connsiteX3" fmla="*/ 809214 w 1618428"/>
              <a:gd name="connsiteY3" fmla="*/ 568486 h 568486"/>
              <a:gd name="connsiteX4" fmla="*/ 15514 w 1618428"/>
              <a:gd name="connsiteY4" fmla="*/ 42387 h 568486"/>
              <a:gd name="connsiteX5" fmla="*/ 0 w 1618428"/>
              <a:gd name="connsiteY5" fmla="*/ 0 h 568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8428" h="568486">
                <a:moveTo>
                  <a:pt x="0" y="0"/>
                </a:moveTo>
                <a:lnTo>
                  <a:pt x="1618428" y="0"/>
                </a:lnTo>
                <a:lnTo>
                  <a:pt x="1602914" y="42387"/>
                </a:lnTo>
                <a:cubicBezTo>
                  <a:pt x="1472147" y="351553"/>
                  <a:pt x="1166015" y="568486"/>
                  <a:pt x="809214" y="568486"/>
                </a:cubicBezTo>
                <a:cubicBezTo>
                  <a:pt x="452414" y="568486"/>
                  <a:pt x="146281" y="351553"/>
                  <a:pt x="15514" y="4238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AB3E781-549C-B144-86E1-72DAF614D0D7}"/>
              </a:ext>
            </a:extLst>
          </p:cNvPr>
          <p:cNvSpPr/>
          <p:nvPr userDrawn="1"/>
        </p:nvSpPr>
        <p:spPr>
          <a:xfrm>
            <a:off x="1396930" y="1874125"/>
            <a:ext cx="1722783" cy="1722783"/>
          </a:xfrm>
          <a:prstGeom prst="ellipse">
            <a:avLst/>
          </a:prstGeom>
          <a:solidFill>
            <a:srgbClr val="FF532E">
              <a:alpha val="5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1F39990-DB47-A541-9DC1-EBDAF89CD76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03073" y="659818"/>
            <a:ext cx="3607540" cy="275948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b="0" i="0" cap="all" spc="200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Subheader</a:t>
            </a:r>
            <a:r>
              <a:rPr lang="en-US" dirty="0"/>
              <a:t> if it is appropriate&gt;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00B6ED6-30C2-40BD-BAC9-805C3CC7A9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62178" y="5792336"/>
            <a:ext cx="661736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85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Photo - Tripty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83CB26-8886-0A4D-B551-E773718498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86818" y="-1"/>
            <a:ext cx="1961153" cy="64334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&lt;Insert Picture&gt;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B7C6C04-B569-944B-B8AC-5CF5296470E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90360" y="424544"/>
            <a:ext cx="1961153" cy="6433456"/>
          </a:xfrm>
          <a:prstGeom prst="rect">
            <a:avLst/>
          </a:prstGeom>
        </p:spPr>
        <p:txBody>
          <a:bodyPr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&lt;Insert Picture&gt;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16B9B9F6-E8E4-DD45-8A86-207A756FAB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2250" y="999267"/>
            <a:ext cx="4131800" cy="87485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None/>
              <a:defRPr sz="2400" b="1" kern="400" cap="all" spc="15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A79C42FF-BB56-A04E-A88B-8E5FA1D8F4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1458" y="1874126"/>
            <a:ext cx="4131799" cy="362860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F545B76-64FB-2D40-A87E-63220F70398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993902" y="0"/>
            <a:ext cx="1961153" cy="6433297"/>
          </a:xfrm>
          <a:prstGeom prst="rect">
            <a:avLst/>
          </a:prstGeom>
        </p:spPr>
        <p:txBody>
          <a:bodyPr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&lt;Insert Picture&gt;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AAA9A73-AB73-E644-BAAD-3D32292280E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0720" y="659818"/>
            <a:ext cx="4132497" cy="275948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b="0" i="0" cap="all" spc="200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Subheader</a:t>
            </a:r>
            <a:r>
              <a:rPr lang="en-US" dirty="0"/>
              <a:t> if it is appropriate&gt;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6890C5-625A-49BC-AF8E-534E100419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006" y="5792336"/>
            <a:ext cx="661736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056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56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Photo - Stack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83CB26-8886-0A4D-B551-E773718498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5130799"/>
            <a:ext cx="4015365" cy="17272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&lt;Insert Picture&gt;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B7C6C04-B569-944B-B8AC-5CF5296470E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88317" y="5130799"/>
            <a:ext cx="4015365" cy="1727201"/>
          </a:xfrm>
          <a:prstGeom prst="rect">
            <a:avLst/>
          </a:prstGeom>
        </p:spPr>
        <p:txBody>
          <a:bodyPr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&lt;Insert Picture&gt;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16B9B9F6-E8E4-DD45-8A86-207A756FAB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2250" y="999267"/>
            <a:ext cx="10804744" cy="87485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None/>
              <a:defRPr sz="2400" b="1" kern="400" cap="all" spc="15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A79C42FF-BB56-A04E-A88B-8E5FA1D8F4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1458" y="1937626"/>
            <a:ext cx="10804742" cy="27703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F545B76-64FB-2D40-A87E-63220F70398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76635" y="5130673"/>
            <a:ext cx="4015365" cy="1727158"/>
          </a:xfrm>
          <a:prstGeom prst="rect">
            <a:avLst/>
          </a:prstGeom>
        </p:spPr>
        <p:txBody>
          <a:bodyPr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&lt;Insert Picture&gt;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AAA9A73-AB73-E644-BAAD-3D32292280E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0720" y="659818"/>
            <a:ext cx="10806568" cy="27594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b="0" i="0" cap="all" spc="200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Subheader</a:t>
            </a:r>
            <a:r>
              <a:rPr lang="en-US" dirty="0"/>
              <a:t> if it is appropriate&gt;</a:t>
            </a:r>
          </a:p>
        </p:txBody>
      </p:sp>
    </p:spTree>
    <p:extLst>
      <p:ext uri="{BB962C8B-B14F-4D97-AF65-F5344CB8AC3E}">
        <p14:creationId xmlns:p14="http://schemas.microsoft.com/office/powerpoint/2010/main" val="2880371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2">
          <p15:clr>
            <a:srgbClr val="FBAE40"/>
          </p15:clr>
        </p15:guide>
        <p15:guide id="4" pos="7248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Photo - Stack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83CB26-8886-0A4D-B551-E773718498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6"/>
            <a:ext cx="4015365" cy="17272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&lt;Insert Picture&gt;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B7C6C04-B569-944B-B8AC-5CF5296470E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88317" y="126"/>
            <a:ext cx="4015365" cy="1727201"/>
          </a:xfrm>
          <a:prstGeom prst="rect">
            <a:avLst/>
          </a:prstGeom>
        </p:spPr>
        <p:txBody>
          <a:bodyPr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&lt;Insert Picture&gt;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16B9B9F6-E8E4-DD45-8A86-207A756FAB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2250" y="2523267"/>
            <a:ext cx="10804744" cy="87485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None/>
              <a:defRPr sz="2400" b="1" kern="400" cap="all" spc="15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A79C42FF-BB56-A04E-A88B-8E5FA1D8F4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1458" y="3461626"/>
            <a:ext cx="10804742" cy="27703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F545B76-64FB-2D40-A87E-63220F70398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76635" y="0"/>
            <a:ext cx="4015365" cy="1727158"/>
          </a:xfrm>
          <a:prstGeom prst="rect">
            <a:avLst/>
          </a:prstGeom>
        </p:spPr>
        <p:txBody>
          <a:bodyPr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&lt;Insert Picture&gt;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AAA9A73-AB73-E644-BAAD-3D32292280E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0720" y="2183818"/>
            <a:ext cx="10806568" cy="27594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b="0" i="0" cap="all" spc="200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Subheader</a:t>
            </a:r>
            <a:r>
              <a:rPr lang="en-US" dirty="0"/>
              <a:t> if it is appropriate&gt;</a:t>
            </a:r>
          </a:p>
        </p:txBody>
      </p:sp>
    </p:spTree>
    <p:extLst>
      <p:ext uri="{BB962C8B-B14F-4D97-AF65-F5344CB8AC3E}">
        <p14:creationId xmlns:p14="http://schemas.microsoft.com/office/powerpoint/2010/main" val="3552160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2">
          <p15:clr>
            <a:srgbClr val="FBAE40"/>
          </p15:clr>
        </p15:guide>
        <p15:guide id="4" pos="7248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Photo - Stac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83CB26-8886-0A4D-B551-E773718498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76635" y="116"/>
            <a:ext cx="4015365" cy="21845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&lt;Insert Picture&gt;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B7C6C04-B569-944B-B8AC-5CF5296470E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76635" y="2336710"/>
            <a:ext cx="4015365" cy="2184580"/>
          </a:xfrm>
          <a:prstGeom prst="rect">
            <a:avLst/>
          </a:prstGeom>
        </p:spPr>
        <p:txBody>
          <a:bodyPr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&lt;Insert Picture&gt;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16B9B9F6-E8E4-DD45-8A86-207A756FAB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2250" y="999267"/>
            <a:ext cx="6715343" cy="87485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None/>
              <a:defRPr sz="2400" b="1" kern="400" cap="all" spc="15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A79C42FF-BB56-A04E-A88B-8E5FA1D8F4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1458" y="1874125"/>
            <a:ext cx="6715342" cy="377737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F545B76-64FB-2D40-A87E-63220F70398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76635" y="4673474"/>
            <a:ext cx="4015365" cy="2184526"/>
          </a:xfrm>
          <a:prstGeom prst="rect">
            <a:avLst/>
          </a:prstGeom>
        </p:spPr>
        <p:txBody>
          <a:bodyPr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&lt;Insert Picture&gt;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AAA9A73-AB73-E644-BAAD-3D32292280E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0720" y="659818"/>
            <a:ext cx="6716477" cy="275948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b="0" i="0" cap="all" spc="200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Subheader</a:t>
            </a:r>
            <a:r>
              <a:rPr lang="en-US" dirty="0"/>
              <a:t> if it is appropriate&gt;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BF8277-B6E5-4530-9A35-5B344F924F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006" y="5792336"/>
            <a:ext cx="661736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49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2">
          <p15:clr>
            <a:srgbClr val="FBAE40"/>
          </p15:clr>
        </p15:guide>
        <p15:guide id="4" pos="7248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Photo - Stack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83CB26-8886-0A4D-B551-E773718498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6"/>
            <a:ext cx="4015365" cy="21845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&lt;Insert Picture&gt;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B7C6C04-B569-944B-B8AC-5CF5296470E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2336710"/>
            <a:ext cx="4015365" cy="2184580"/>
          </a:xfrm>
          <a:prstGeom prst="rect">
            <a:avLst/>
          </a:prstGeom>
        </p:spPr>
        <p:txBody>
          <a:bodyPr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&lt;Insert Picture&gt;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16B9B9F6-E8E4-DD45-8A86-207A756FAB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0857" y="999267"/>
            <a:ext cx="6715343" cy="87485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None/>
              <a:defRPr sz="2400" b="1" kern="400" cap="all" spc="15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A79C42FF-BB56-A04E-A88B-8E5FA1D8F4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0065" y="1874125"/>
            <a:ext cx="6715342" cy="377737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F545B76-64FB-2D40-A87E-63220F70398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4673474"/>
            <a:ext cx="4015365" cy="2184526"/>
          </a:xfrm>
          <a:prstGeom prst="rect">
            <a:avLst/>
          </a:prstGeom>
        </p:spPr>
        <p:txBody>
          <a:bodyPr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&lt;Insert Picture&gt;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AAA9A73-AB73-E644-BAAD-3D32292280E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89327" y="659818"/>
            <a:ext cx="6716477" cy="275948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b="0" i="0" cap="all" spc="200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Subheader</a:t>
            </a:r>
            <a:r>
              <a:rPr lang="en-US" dirty="0"/>
              <a:t> if it is appropriate&gt;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D1F1C01-B399-401D-904B-8B6DE77AA5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62178" y="5792336"/>
            <a:ext cx="661736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79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2">
          <p15:clr>
            <a:srgbClr val="FBAE40"/>
          </p15:clr>
        </p15:guide>
        <p15:guide id="4" pos="7248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Photo -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29A6C0A8-AD47-0241-B1D7-7D08101B97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9292" y="999267"/>
            <a:ext cx="5163625" cy="87485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None/>
              <a:defRPr sz="2400" b="1" kern="400" cap="all" spc="15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02D6E100-9148-9644-9507-F4F6A6E267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8500" y="1884025"/>
            <a:ext cx="5164417" cy="379287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118F9B8-3AC0-F64B-A2A3-479C070AD1C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463153" y="0"/>
            <a:ext cx="4684181" cy="3566749"/>
          </a:xfrm>
          <a:custGeom>
            <a:avLst/>
            <a:gdLst>
              <a:gd name="connsiteX0" fmla="*/ 202151 w 4684181"/>
              <a:gd name="connsiteY0" fmla="*/ 0 h 3566749"/>
              <a:gd name="connsiteX1" fmla="*/ 4684181 w 4684181"/>
              <a:gd name="connsiteY1" fmla="*/ 0 h 3566749"/>
              <a:gd name="connsiteX2" fmla="*/ 4684181 w 4684181"/>
              <a:gd name="connsiteY2" fmla="*/ 2464441 h 3566749"/>
              <a:gd name="connsiteX3" fmla="*/ 4558300 w 4684181"/>
              <a:gd name="connsiteY3" fmla="*/ 2632424 h 3566749"/>
              <a:gd name="connsiteX4" fmla="*/ 2572914 w 4684181"/>
              <a:gd name="connsiteY4" fmla="*/ 3566749 h 3566749"/>
              <a:gd name="connsiteX5" fmla="*/ 0 w 4684181"/>
              <a:gd name="connsiteY5" fmla="*/ 999267 h 3566749"/>
              <a:gd name="connsiteX6" fmla="*/ 115673 w 4684181"/>
              <a:gd name="connsiteY6" fmla="*/ 235776 h 356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4181" h="3566749">
                <a:moveTo>
                  <a:pt x="202151" y="0"/>
                </a:moveTo>
                <a:lnTo>
                  <a:pt x="4684181" y="0"/>
                </a:lnTo>
                <a:lnTo>
                  <a:pt x="4684181" y="2464441"/>
                </a:lnTo>
                <a:lnTo>
                  <a:pt x="4558300" y="2632424"/>
                </a:lnTo>
                <a:cubicBezTo>
                  <a:pt x="4086389" y="3203040"/>
                  <a:pt x="3372216" y="3566749"/>
                  <a:pt x="2572914" y="3566749"/>
                </a:cubicBezTo>
                <a:cubicBezTo>
                  <a:pt x="1151933" y="3566749"/>
                  <a:pt x="0" y="2417248"/>
                  <a:pt x="0" y="999267"/>
                </a:cubicBezTo>
                <a:cubicBezTo>
                  <a:pt x="0" y="733396"/>
                  <a:pt x="40498" y="476963"/>
                  <a:pt x="115673" y="235776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here</a:t>
            </a:r>
            <a:br>
              <a:rPr lang="en-US" dirty="0"/>
            </a:br>
            <a:r>
              <a:rPr lang="en-US" dirty="0"/>
              <a:t>to insert your</a:t>
            </a:r>
            <a:br>
              <a:rPr lang="en-US" dirty="0"/>
            </a:br>
            <a:r>
              <a:rPr lang="en-US" dirty="0"/>
              <a:t>picture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5D26C15C-EF18-ED4A-835B-706A77EF6A1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593865" y="3253189"/>
            <a:ext cx="2165387" cy="2160815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here</a:t>
            </a:r>
            <a:br>
              <a:rPr lang="en-US" dirty="0"/>
            </a:br>
            <a:r>
              <a:rPr lang="en-US" dirty="0"/>
              <a:t>to insert your</a:t>
            </a:r>
            <a:br>
              <a:rPr lang="en-US" dirty="0"/>
            </a:br>
            <a:r>
              <a:rPr lang="en-US" dirty="0"/>
              <a:t>picture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2DC5036D-D748-2D4C-8953-05B87233DDA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973381" y="3780462"/>
            <a:ext cx="3218619" cy="3077539"/>
          </a:xfrm>
          <a:custGeom>
            <a:avLst/>
            <a:gdLst>
              <a:gd name="connsiteX0" fmla="*/ 2120298 w 3218619"/>
              <a:gd name="connsiteY0" fmla="*/ 0 h 3077539"/>
              <a:gd name="connsiteX1" fmla="*/ 3130958 w 3218619"/>
              <a:gd name="connsiteY1" fmla="*/ 255368 h 3077539"/>
              <a:gd name="connsiteX2" fmla="*/ 3218619 w 3218619"/>
              <a:gd name="connsiteY2" fmla="*/ 308511 h 3077539"/>
              <a:gd name="connsiteX3" fmla="*/ 3218619 w 3218619"/>
              <a:gd name="connsiteY3" fmla="*/ 3077539 h 3077539"/>
              <a:gd name="connsiteX4" fmla="*/ 233312 w 3218619"/>
              <a:gd name="connsiteY4" fmla="*/ 3077539 h 3077539"/>
              <a:gd name="connsiteX5" fmla="*/ 166624 w 3218619"/>
              <a:gd name="connsiteY5" fmla="*/ 2939395 h 3077539"/>
              <a:gd name="connsiteX6" fmla="*/ 0 w 3218619"/>
              <a:gd name="connsiteY6" fmla="*/ 2115821 h 3077539"/>
              <a:gd name="connsiteX7" fmla="*/ 2120298 w 3218619"/>
              <a:gd name="connsiteY7" fmla="*/ 0 h 3077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8619" h="3077539">
                <a:moveTo>
                  <a:pt x="2120298" y="0"/>
                </a:moveTo>
                <a:cubicBezTo>
                  <a:pt x="2486238" y="0"/>
                  <a:pt x="2830526" y="92509"/>
                  <a:pt x="3130958" y="255368"/>
                </a:cubicBezTo>
                <a:lnTo>
                  <a:pt x="3218619" y="308511"/>
                </a:lnTo>
                <a:lnTo>
                  <a:pt x="3218619" y="3077539"/>
                </a:lnTo>
                <a:lnTo>
                  <a:pt x="233312" y="3077539"/>
                </a:lnTo>
                <a:lnTo>
                  <a:pt x="166624" y="2939395"/>
                </a:lnTo>
                <a:cubicBezTo>
                  <a:pt x="59331" y="2686261"/>
                  <a:pt x="0" y="2407955"/>
                  <a:pt x="0" y="2115821"/>
                </a:cubicBezTo>
                <a:cubicBezTo>
                  <a:pt x="0" y="947285"/>
                  <a:pt x="949290" y="0"/>
                  <a:pt x="212029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here</a:t>
            </a:r>
            <a:br>
              <a:rPr lang="en-US" dirty="0"/>
            </a:br>
            <a:r>
              <a:rPr lang="en-US" dirty="0"/>
              <a:t>to insert your</a:t>
            </a:r>
            <a:br>
              <a:rPr lang="en-US" dirty="0"/>
            </a:br>
            <a:r>
              <a:rPr lang="en-US" dirty="0"/>
              <a:t>picture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227879A9-DCEB-4F46-B703-95001A4A2A0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97706" y="659819"/>
            <a:ext cx="5164498" cy="275947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b="0" i="0" cap="all" spc="200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Subheader</a:t>
            </a:r>
            <a:r>
              <a:rPr lang="en-US" dirty="0"/>
              <a:t> if it is appropriate&gt;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179497-5216-451F-8218-38F0186496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006" y="5792336"/>
            <a:ext cx="661736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047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allery - Col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652FDB7-9D13-AF4E-AB74-7F3BED0611CB}"/>
              </a:ext>
            </a:extLst>
          </p:cNvPr>
          <p:cNvSpPr/>
          <p:nvPr userDrawn="1"/>
        </p:nvSpPr>
        <p:spPr>
          <a:xfrm>
            <a:off x="6113277" y="4313949"/>
            <a:ext cx="2132366" cy="147838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87E289E-D5C0-9C46-AD63-3DA27DB48AE5}"/>
              </a:ext>
            </a:extLst>
          </p:cNvPr>
          <p:cNvSpPr/>
          <p:nvPr userDrawn="1"/>
        </p:nvSpPr>
        <p:spPr>
          <a:xfrm>
            <a:off x="8455368" y="3857580"/>
            <a:ext cx="1441433" cy="19336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A2CC11F-94EB-454F-98EC-4E0455C51100}"/>
              </a:ext>
            </a:extLst>
          </p:cNvPr>
          <p:cNvSpPr/>
          <p:nvPr userDrawn="1"/>
        </p:nvSpPr>
        <p:spPr>
          <a:xfrm>
            <a:off x="6466147" y="2406316"/>
            <a:ext cx="1788121" cy="1780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9DC4612-2A91-BF4D-B0F0-4C364BAF847B}"/>
              </a:ext>
            </a:extLst>
          </p:cNvPr>
          <p:cNvSpPr/>
          <p:nvPr userDrawn="1"/>
        </p:nvSpPr>
        <p:spPr>
          <a:xfrm>
            <a:off x="8455368" y="2406316"/>
            <a:ext cx="1788121" cy="126732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B0BEB79-E34F-D84A-93D4-6DAFC07663D3}"/>
              </a:ext>
            </a:extLst>
          </p:cNvPr>
          <p:cNvSpPr/>
          <p:nvPr userDrawn="1"/>
        </p:nvSpPr>
        <p:spPr>
          <a:xfrm>
            <a:off x="7485409" y="1133981"/>
            <a:ext cx="1939917" cy="11279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5EB483-CF76-CC42-8F71-C17CBE616D4A}"/>
              </a:ext>
            </a:extLst>
          </p:cNvPr>
          <p:cNvSpPr/>
          <p:nvPr userDrawn="1"/>
        </p:nvSpPr>
        <p:spPr>
          <a:xfrm>
            <a:off x="10074086" y="3857580"/>
            <a:ext cx="1441433" cy="1211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F5405BF-1BA0-7E44-8521-6749A6F6D887}"/>
              </a:ext>
            </a:extLst>
          </p:cNvPr>
          <p:cNvSpPr/>
          <p:nvPr userDrawn="1"/>
        </p:nvSpPr>
        <p:spPr>
          <a:xfrm>
            <a:off x="10075622" y="5285327"/>
            <a:ext cx="1441433" cy="109591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0365570-F746-D943-9A43-98F6976A1C32}"/>
              </a:ext>
            </a:extLst>
          </p:cNvPr>
          <p:cNvSpPr/>
          <p:nvPr userDrawn="1"/>
        </p:nvSpPr>
        <p:spPr>
          <a:xfrm>
            <a:off x="8971500" y="5975138"/>
            <a:ext cx="801283" cy="4221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7051E10-210F-014B-A4F3-D82D7DEBAE4F}"/>
              </a:ext>
            </a:extLst>
          </p:cNvPr>
          <p:cNvSpPr/>
          <p:nvPr userDrawn="1"/>
        </p:nvSpPr>
        <p:spPr>
          <a:xfrm>
            <a:off x="9176084" y="6656233"/>
            <a:ext cx="1788121" cy="2017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5FA1823-3456-4C44-991F-AA0B51D47C00}"/>
              </a:ext>
            </a:extLst>
          </p:cNvPr>
          <p:cNvSpPr/>
          <p:nvPr userDrawn="1"/>
        </p:nvSpPr>
        <p:spPr>
          <a:xfrm>
            <a:off x="10421115" y="1950504"/>
            <a:ext cx="1249542" cy="8615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3BC0059-12FD-B043-A563-38FB52EE1AC7}"/>
              </a:ext>
            </a:extLst>
          </p:cNvPr>
          <p:cNvSpPr/>
          <p:nvPr userDrawn="1"/>
        </p:nvSpPr>
        <p:spPr>
          <a:xfrm>
            <a:off x="11708089" y="3869040"/>
            <a:ext cx="483911" cy="5868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4B94BA9-37DA-4446-B81D-1057F5F795E0}"/>
              </a:ext>
            </a:extLst>
          </p:cNvPr>
          <p:cNvSpPr/>
          <p:nvPr userDrawn="1"/>
        </p:nvSpPr>
        <p:spPr>
          <a:xfrm>
            <a:off x="11679061" y="5930068"/>
            <a:ext cx="512939" cy="9279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C58D51-7B7E-7646-8522-18836544578A}"/>
              </a:ext>
            </a:extLst>
          </p:cNvPr>
          <p:cNvSpPr/>
          <p:nvPr userDrawn="1"/>
        </p:nvSpPr>
        <p:spPr>
          <a:xfrm>
            <a:off x="7673788" y="5975138"/>
            <a:ext cx="975406" cy="8828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29A6C0A8-AD47-0241-B1D7-7D08101B97B8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99292" y="999267"/>
            <a:ext cx="4697413" cy="87485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None/>
              <a:defRPr sz="2400" b="1" kern="400" cap="all" spc="15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02D6E100-9148-9644-9507-F4F6A6E2679A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698501" y="1874125"/>
            <a:ext cx="4350578" cy="379007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62ED493-6B5A-F44A-8797-FDD7C117E664}"/>
              </a:ext>
            </a:extLst>
          </p:cNvPr>
          <p:cNvSpPr>
            <a:spLocks noGrp="1"/>
          </p:cNvSpPr>
          <p:nvPr userDrawn="1">
            <p:ph type="pic" sz="quarter" idx="18"/>
          </p:nvPr>
        </p:nvSpPr>
        <p:spPr>
          <a:xfrm>
            <a:off x="8850292" y="1408670"/>
            <a:ext cx="1844983" cy="2523663"/>
          </a:xfrm>
          <a:prstGeom prst="rect">
            <a:avLst/>
          </a:prstGeom>
          <a:effectLst>
            <a:outerShdw blurRad="152400" dist="63500" dir="27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B5EE5A55-DE9E-E04A-980F-DA40C01CEFB1}"/>
              </a:ext>
            </a:extLst>
          </p:cNvPr>
          <p:cNvSpPr>
            <a:spLocks noGrp="1"/>
          </p:cNvSpPr>
          <p:nvPr userDrawn="1">
            <p:ph type="pic" sz="quarter" idx="19"/>
          </p:nvPr>
        </p:nvSpPr>
        <p:spPr>
          <a:xfrm>
            <a:off x="5976308" y="1136822"/>
            <a:ext cx="2672885" cy="1675251"/>
          </a:xfrm>
          <a:prstGeom prst="rect">
            <a:avLst/>
          </a:prstGeom>
          <a:effectLst>
            <a:outerShdw blurRad="241300" dist="165100" dir="2700000" algn="tl" rotWithShape="0">
              <a:prstClr val="black">
                <a:alpha val="38000"/>
              </a:prstClr>
            </a:outerShdw>
          </a:effectLst>
        </p:spPr>
        <p:txBody>
          <a:bodyPr/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6DE9889E-364B-5A48-8B46-481958AB7526}"/>
              </a:ext>
            </a:extLst>
          </p:cNvPr>
          <p:cNvSpPr>
            <a:spLocks noGrp="1"/>
          </p:cNvSpPr>
          <p:nvPr userDrawn="1">
            <p:ph type="pic" sz="quarter" idx="22"/>
          </p:nvPr>
        </p:nvSpPr>
        <p:spPr>
          <a:xfrm>
            <a:off x="10896374" y="2812073"/>
            <a:ext cx="829216" cy="1120259"/>
          </a:xfrm>
          <a:prstGeom prst="rect">
            <a:avLst/>
          </a:prstGeom>
          <a:effectLst>
            <a:outerShdw blurRad="139700" dist="88900" dir="27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F41DF26D-6499-CD41-841C-0DE9E8882B5F}"/>
              </a:ext>
            </a:extLst>
          </p:cNvPr>
          <p:cNvSpPr>
            <a:spLocks noGrp="1"/>
          </p:cNvSpPr>
          <p:nvPr userDrawn="1">
            <p:ph type="pic" sz="quarter" idx="23"/>
          </p:nvPr>
        </p:nvSpPr>
        <p:spPr>
          <a:xfrm>
            <a:off x="5773894" y="3010889"/>
            <a:ext cx="829216" cy="1120259"/>
          </a:xfrm>
          <a:prstGeom prst="rect">
            <a:avLst/>
          </a:prstGeom>
          <a:effectLst>
            <a:outerShdw blurRad="139700" dist="88900" dir="27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E107CDEE-A69F-B54C-ACC4-AE4330D7C3DC}"/>
              </a:ext>
            </a:extLst>
          </p:cNvPr>
          <p:cNvSpPr>
            <a:spLocks noGrp="1"/>
          </p:cNvSpPr>
          <p:nvPr userDrawn="1">
            <p:ph type="pic" sz="quarter" idx="24"/>
          </p:nvPr>
        </p:nvSpPr>
        <p:spPr>
          <a:xfrm>
            <a:off x="6804210" y="3010889"/>
            <a:ext cx="1844983" cy="2523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6000"/>
              </a:prstClr>
            </a:outerShdw>
          </a:effectLst>
        </p:spPr>
        <p:txBody>
          <a:bodyPr/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BBB41BD0-BEB3-D54E-A065-609BC863B706}"/>
              </a:ext>
            </a:extLst>
          </p:cNvPr>
          <p:cNvSpPr>
            <a:spLocks noGrp="1"/>
          </p:cNvSpPr>
          <p:nvPr userDrawn="1">
            <p:ph type="pic" sz="quarter" idx="25"/>
          </p:nvPr>
        </p:nvSpPr>
        <p:spPr>
          <a:xfrm>
            <a:off x="8850292" y="4118791"/>
            <a:ext cx="2672885" cy="1675251"/>
          </a:xfrm>
          <a:prstGeom prst="rect">
            <a:avLst/>
          </a:prstGeom>
          <a:effectLst>
            <a:outerShdw blurRad="355600" dist="177800" dir="2700000" algn="tl" rotWithShape="0">
              <a:prstClr val="black">
                <a:alpha val="34000"/>
              </a:prstClr>
            </a:outerShdw>
          </a:effectLst>
        </p:spPr>
        <p:txBody>
          <a:bodyPr/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EFAF70A-94D1-7A43-BD01-B9341CF2CC6F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697705" y="659819"/>
            <a:ext cx="4698207" cy="275947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b="0" i="0" cap="all" spc="200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Subheader</a:t>
            </a:r>
            <a:r>
              <a:rPr lang="en-US" dirty="0"/>
              <a:t> if it is appropriate&gt;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9FAFCFE-E323-42BB-B51A-92C2237FC2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006" y="5792336"/>
            <a:ext cx="661736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232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C92BAD7-BECF-B74A-A2A4-30F497DEA048}"/>
              </a:ext>
            </a:extLst>
          </p:cNvPr>
          <p:cNvSpPr/>
          <p:nvPr userDrawn="1"/>
        </p:nvSpPr>
        <p:spPr>
          <a:xfrm>
            <a:off x="6096000" y="626301"/>
            <a:ext cx="6096001" cy="5498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5BB2885-9A2F-F448-A97A-3BC16DC9A5BC}"/>
              </a:ext>
            </a:extLst>
          </p:cNvPr>
          <p:cNvSpPr/>
          <p:nvPr userDrawn="1"/>
        </p:nvSpPr>
        <p:spPr>
          <a:xfrm>
            <a:off x="2144748" y="1684159"/>
            <a:ext cx="2387495" cy="238659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7F3678C-DBCD-534F-BABF-848BE3A2D17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45706" y="1789499"/>
            <a:ext cx="2180520" cy="2175917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here</a:t>
            </a:r>
            <a:br>
              <a:rPr lang="en-US" dirty="0"/>
            </a:br>
            <a:r>
              <a:rPr lang="en-US" dirty="0"/>
              <a:t>to insert your</a:t>
            </a:r>
            <a:br>
              <a:rPr lang="en-US" dirty="0"/>
            </a:br>
            <a:r>
              <a:rPr lang="en-US" dirty="0"/>
              <a:t>picture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20F0893-7A10-484B-87AB-B02B46440D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8500" y="4602587"/>
            <a:ext cx="5397500" cy="44649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2400" b="1" kern="400" cap="all" spc="15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Name&gt;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FB48F02-3A0C-AF4A-B8BE-0AB52F01F9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60457" y="1684160"/>
            <a:ext cx="4862286" cy="374776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1400">
                <a:solidFill>
                  <a:srgbClr val="595959"/>
                </a:solidFill>
                <a:latin typeface="+mn-lt"/>
              </a:defRPr>
            </a:lvl2pPr>
            <a:lvl3pPr>
              <a:defRPr sz="1400">
                <a:solidFill>
                  <a:srgbClr val="595959"/>
                </a:solidFill>
                <a:latin typeface="+mn-lt"/>
              </a:defRPr>
            </a:lvl3pPr>
            <a:lvl4pPr>
              <a:defRPr sz="1400">
                <a:solidFill>
                  <a:srgbClr val="595959"/>
                </a:solidFill>
                <a:latin typeface="+mn-lt"/>
              </a:defRPr>
            </a:lvl4pPr>
            <a:lvl5pPr>
              <a:defRPr sz="1400">
                <a:solidFill>
                  <a:srgbClr val="595959"/>
                </a:solidFill>
                <a:latin typeface="+mn-lt"/>
              </a:defRPr>
            </a:lvl5pPr>
            <a:lvl6pPr>
              <a:defRPr sz="1400">
                <a:solidFill>
                  <a:srgbClr val="595959"/>
                </a:solidFill>
                <a:latin typeface="+mn-lt"/>
              </a:defRPr>
            </a:lvl6pPr>
          </a:lstStyle>
          <a:p>
            <a:pPr lvl="0"/>
            <a:r>
              <a:rPr lang="en-US" dirty="0"/>
              <a:t>&lt;Insert Bio Here&gt;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D73AE978-65F1-AA4F-8CDF-BCB0ACC648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8500" y="5071593"/>
            <a:ext cx="5397500" cy="373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19CFA4-2AEB-EE45-AD82-953A365C0E24}"/>
              </a:ext>
            </a:extLst>
          </p:cNvPr>
          <p:cNvSpPr txBox="1"/>
          <p:nvPr userDrawn="1"/>
        </p:nvSpPr>
        <p:spPr>
          <a:xfrm>
            <a:off x="1464009" y="4259573"/>
            <a:ext cx="386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>
                <a:latin typeface="Times" pitchFamily="2" charset="0"/>
              </a:rPr>
              <a:t>Hi, I’m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8AAE03-86E4-1C40-9442-B0A75953DC9B}"/>
              </a:ext>
            </a:extLst>
          </p:cNvPr>
          <p:cNvSpPr/>
          <p:nvPr userDrawn="1"/>
        </p:nvSpPr>
        <p:spPr>
          <a:xfrm>
            <a:off x="698500" y="6045616"/>
            <a:ext cx="5397500" cy="601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6622E9-10F0-6B49-8CEC-9D1B0B5C6A53}"/>
              </a:ext>
            </a:extLst>
          </p:cNvPr>
          <p:cNvSpPr/>
          <p:nvPr userDrawn="1"/>
        </p:nvSpPr>
        <p:spPr>
          <a:xfrm>
            <a:off x="6096000" y="6045616"/>
            <a:ext cx="3048000" cy="6014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69A5AA-BCC6-FD40-876B-AFB92261F122}"/>
              </a:ext>
            </a:extLst>
          </p:cNvPr>
          <p:cNvSpPr/>
          <p:nvPr userDrawn="1"/>
        </p:nvSpPr>
        <p:spPr>
          <a:xfrm>
            <a:off x="9144001" y="6045616"/>
            <a:ext cx="3048000" cy="6014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69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pos="1920" userDrawn="1">
          <p15:clr>
            <a:srgbClr val="FBAE40"/>
          </p15:clr>
        </p15:guide>
        <p15:guide id="4" pos="5760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allery -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29A6C0A8-AD47-0241-B1D7-7D08101B97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9292" y="999267"/>
            <a:ext cx="4349787" cy="87485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None/>
              <a:defRPr sz="2400" b="1" kern="400" cap="all" spc="15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02D6E100-9148-9644-9507-F4F6A6E267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8500" y="1884025"/>
            <a:ext cx="5164417" cy="379287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1" name="Picture Placeholder 10">
            <a:extLst>
              <a:ext uri="{FF2B5EF4-FFF2-40B4-BE49-F238E27FC236}">
                <a16:creationId xmlns:a16="http://schemas.microsoft.com/office/drawing/2014/main" id="{523A6B96-F447-7B45-B1D6-F3C8C8552F3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131772" y="999267"/>
            <a:ext cx="2165387" cy="2160815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here</a:t>
            </a:r>
            <a:br>
              <a:rPr lang="en-US" dirty="0"/>
            </a:br>
            <a:r>
              <a:rPr lang="en-US" dirty="0"/>
              <a:t>to insert your</a:t>
            </a:r>
            <a:br>
              <a:rPr lang="en-US" dirty="0"/>
            </a:br>
            <a:r>
              <a:rPr lang="en-US" dirty="0"/>
              <a:t>picture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310A2FC-6BF1-5445-A262-9B7BA7BF8B6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955992" y="0"/>
            <a:ext cx="2165388" cy="2079673"/>
          </a:xfrm>
          <a:custGeom>
            <a:avLst/>
            <a:gdLst>
              <a:gd name="connsiteX0" fmla="*/ 671558 w 2165388"/>
              <a:gd name="connsiteY0" fmla="*/ 0 h 2079673"/>
              <a:gd name="connsiteX1" fmla="*/ 1493830 w 2165388"/>
              <a:gd name="connsiteY1" fmla="*/ 0 h 2079673"/>
              <a:gd name="connsiteX2" fmla="*/ 1504127 w 2165388"/>
              <a:gd name="connsiteY2" fmla="*/ 3761 h 2079673"/>
              <a:gd name="connsiteX3" fmla="*/ 2165388 w 2165388"/>
              <a:gd name="connsiteY3" fmla="*/ 999265 h 2079673"/>
              <a:gd name="connsiteX4" fmla="*/ 1082694 w 2165388"/>
              <a:gd name="connsiteY4" fmla="*/ 2079673 h 2079673"/>
              <a:gd name="connsiteX5" fmla="*/ 0 w 2165388"/>
              <a:gd name="connsiteY5" fmla="*/ 999265 h 2079673"/>
              <a:gd name="connsiteX6" fmla="*/ 661261 w 2165388"/>
              <a:gd name="connsiteY6" fmla="*/ 3761 h 2079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5388" h="2079673">
                <a:moveTo>
                  <a:pt x="671558" y="0"/>
                </a:moveTo>
                <a:lnTo>
                  <a:pt x="1493830" y="0"/>
                </a:lnTo>
                <a:lnTo>
                  <a:pt x="1504127" y="3761"/>
                </a:lnTo>
                <a:cubicBezTo>
                  <a:pt x="1892722" y="167776"/>
                  <a:pt x="2165388" y="551745"/>
                  <a:pt x="2165388" y="999265"/>
                </a:cubicBezTo>
                <a:cubicBezTo>
                  <a:pt x="2165388" y="1595958"/>
                  <a:pt x="1680649" y="2079673"/>
                  <a:pt x="1082694" y="2079673"/>
                </a:cubicBezTo>
                <a:cubicBezTo>
                  <a:pt x="484739" y="2079673"/>
                  <a:pt x="0" y="1595958"/>
                  <a:pt x="0" y="999265"/>
                </a:cubicBezTo>
                <a:cubicBezTo>
                  <a:pt x="0" y="551745"/>
                  <a:pt x="272666" y="167776"/>
                  <a:pt x="661261" y="376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here</a:t>
            </a:r>
            <a:br>
              <a:rPr lang="en-US" dirty="0"/>
            </a:br>
            <a:r>
              <a:rPr lang="en-US" dirty="0"/>
              <a:t>to insert your</a:t>
            </a:r>
            <a:br>
              <a:rPr lang="en-US" dirty="0"/>
            </a:br>
            <a:r>
              <a:rPr lang="en-US" dirty="0"/>
              <a:t>picture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5D26C15C-EF18-ED4A-835B-706A77EF6A1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297159" y="3188068"/>
            <a:ext cx="2165387" cy="2160815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here</a:t>
            </a:r>
            <a:br>
              <a:rPr lang="en-US" dirty="0"/>
            </a:br>
            <a:r>
              <a:rPr lang="en-US" dirty="0"/>
              <a:t>to insert your</a:t>
            </a:r>
            <a:br>
              <a:rPr lang="en-US" dirty="0"/>
            </a:br>
            <a:r>
              <a:rPr lang="en-US" dirty="0"/>
              <a:t>picture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3A5EE8A-372B-C54E-9718-99D93D23B1E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1121381" y="2108269"/>
            <a:ext cx="1070619" cy="2159599"/>
          </a:xfrm>
          <a:custGeom>
            <a:avLst/>
            <a:gdLst>
              <a:gd name="connsiteX0" fmla="*/ 1070619 w 1070619"/>
              <a:gd name="connsiteY0" fmla="*/ 0 h 2159599"/>
              <a:gd name="connsiteX1" fmla="*/ 1070619 w 1070619"/>
              <a:gd name="connsiteY1" fmla="*/ 2159599 h 2159599"/>
              <a:gd name="connsiteX2" fmla="*/ 971995 w 1070619"/>
              <a:gd name="connsiteY2" fmla="*/ 2154629 h 2159599"/>
              <a:gd name="connsiteX3" fmla="*/ 0 w 1070619"/>
              <a:gd name="connsiteY3" fmla="*/ 1079799 h 2159599"/>
              <a:gd name="connsiteX4" fmla="*/ 971995 w 1070619"/>
              <a:gd name="connsiteY4" fmla="*/ 4969 h 215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0619" h="2159599">
                <a:moveTo>
                  <a:pt x="1070619" y="0"/>
                </a:moveTo>
                <a:lnTo>
                  <a:pt x="1070619" y="2159599"/>
                </a:lnTo>
                <a:lnTo>
                  <a:pt x="971995" y="2154629"/>
                </a:lnTo>
                <a:cubicBezTo>
                  <a:pt x="426040" y="2099302"/>
                  <a:pt x="0" y="1639199"/>
                  <a:pt x="0" y="1079799"/>
                </a:cubicBezTo>
                <a:cubicBezTo>
                  <a:pt x="0" y="520399"/>
                  <a:pt x="426040" y="60297"/>
                  <a:pt x="971995" y="4969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here</a:t>
            </a:r>
            <a:br>
              <a:rPr lang="en-US" dirty="0"/>
            </a:br>
            <a:r>
              <a:rPr lang="en-US" dirty="0"/>
              <a:t>to insert your</a:t>
            </a:r>
            <a:br>
              <a:rPr lang="en-US" dirty="0"/>
            </a:br>
            <a:r>
              <a:rPr lang="en-US" dirty="0"/>
              <a:t>picture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B52FBD3-C078-1B4B-B8F2-392762FD9E9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937466" y="0"/>
            <a:ext cx="2146994" cy="989368"/>
          </a:xfrm>
          <a:custGeom>
            <a:avLst/>
            <a:gdLst>
              <a:gd name="connsiteX0" fmla="*/ 0 w 2146994"/>
              <a:gd name="connsiteY0" fmla="*/ 0 h 989368"/>
              <a:gd name="connsiteX1" fmla="*/ 2146994 w 2146994"/>
              <a:gd name="connsiteY1" fmla="*/ 0 h 989368"/>
              <a:gd name="connsiteX2" fmla="*/ 2134195 w 2146994"/>
              <a:gd name="connsiteY2" fmla="*/ 126700 h 989368"/>
              <a:gd name="connsiteX3" fmla="*/ 1073497 w 2146994"/>
              <a:gd name="connsiteY3" fmla="*/ 989368 h 989368"/>
              <a:gd name="connsiteX4" fmla="*/ 12800 w 2146994"/>
              <a:gd name="connsiteY4" fmla="*/ 126700 h 98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6994" h="989368">
                <a:moveTo>
                  <a:pt x="0" y="0"/>
                </a:moveTo>
                <a:lnTo>
                  <a:pt x="2146994" y="0"/>
                </a:lnTo>
                <a:lnTo>
                  <a:pt x="2134195" y="126700"/>
                </a:lnTo>
                <a:cubicBezTo>
                  <a:pt x="2033238" y="619024"/>
                  <a:pt x="1596708" y="989368"/>
                  <a:pt x="1073497" y="989368"/>
                </a:cubicBezTo>
                <a:cubicBezTo>
                  <a:pt x="550287" y="989368"/>
                  <a:pt x="113757" y="619024"/>
                  <a:pt x="12800" y="12670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here</a:t>
            </a:r>
            <a:br>
              <a:rPr lang="en-US" dirty="0"/>
            </a:br>
            <a:r>
              <a:rPr lang="en-US" dirty="0"/>
              <a:t>to insert your</a:t>
            </a:r>
            <a:br>
              <a:rPr lang="en-US" dirty="0"/>
            </a:br>
            <a:r>
              <a:rPr lang="en-US" dirty="0"/>
              <a:t>picture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72F0FF66-DA0F-874B-B271-43A624E6CB47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443593" y="5376870"/>
            <a:ext cx="1748407" cy="1481131"/>
          </a:xfrm>
          <a:custGeom>
            <a:avLst/>
            <a:gdLst>
              <a:gd name="connsiteX0" fmla="*/ 1082694 w 1748407"/>
              <a:gd name="connsiteY0" fmla="*/ 0 h 1481131"/>
              <a:gd name="connsiteX1" fmla="*/ 1688038 w 1748407"/>
              <a:gd name="connsiteY1" fmla="*/ 184517 h 1481131"/>
              <a:gd name="connsiteX2" fmla="*/ 1748407 w 1748407"/>
              <a:gd name="connsiteY2" fmla="*/ 229564 h 1481131"/>
              <a:gd name="connsiteX3" fmla="*/ 1748407 w 1748407"/>
              <a:gd name="connsiteY3" fmla="*/ 1481131 h 1481131"/>
              <a:gd name="connsiteX4" fmla="*/ 78918 w 1748407"/>
              <a:gd name="connsiteY4" fmla="*/ 1481131 h 1481131"/>
              <a:gd name="connsiteX5" fmla="*/ 21997 w 1748407"/>
              <a:gd name="connsiteY5" fmla="*/ 1298148 h 1481131"/>
              <a:gd name="connsiteX6" fmla="*/ 0 w 1748407"/>
              <a:gd name="connsiteY6" fmla="*/ 1080408 h 1481131"/>
              <a:gd name="connsiteX7" fmla="*/ 1082694 w 1748407"/>
              <a:gd name="connsiteY7" fmla="*/ 0 h 1481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8407" h="1481131">
                <a:moveTo>
                  <a:pt x="1082694" y="0"/>
                </a:moveTo>
                <a:cubicBezTo>
                  <a:pt x="1306927" y="0"/>
                  <a:pt x="1515239" y="68023"/>
                  <a:pt x="1688038" y="184517"/>
                </a:cubicBezTo>
                <a:lnTo>
                  <a:pt x="1748407" y="229564"/>
                </a:lnTo>
                <a:lnTo>
                  <a:pt x="1748407" y="1481131"/>
                </a:lnTo>
                <a:lnTo>
                  <a:pt x="78918" y="1481131"/>
                </a:lnTo>
                <a:lnTo>
                  <a:pt x="21997" y="1298148"/>
                </a:lnTo>
                <a:cubicBezTo>
                  <a:pt x="7574" y="1227816"/>
                  <a:pt x="0" y="1154995"/>
                  <a:pt x="0" y="1080408"/>
                </a:cubicBezTo>
                <a:cubicBezTo>
                  <a:pt x="0" y="483715"/>
                  <a:pt x="484739" y="0"/>
                  <a:pt x="108269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here</a:t>
            </a:r>
            <a:br>
              <a:rPr lang="en-US" dirty="0"/>
            </a:br>
            <a:r>
              <a:rPr lang="en-US" dirty="0"/>
              <a:t>to insert your</a:t>
            </a:r>
            <a:br>
              <a:rPr lang="en-US" dirty="0"/>
            </a:br>
            <a:r>
              <a:rPr lang="en-US" dirty="0"/>
              <a:t>picture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227879A9-DCEB-4F46-B703-95001A4A2A0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97706" y="659819"/>
            <a:ext cx="4350522" cy="275947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b="0" i="0" cap="all" spc="200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Subheader</a:t>
            </a:r>
            <a:r>
              <a:rPr lang="en-US" dirty="0"/>
              <a:t> if it is appropriate&gt;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179497-5216-451F-8218-38F0186496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006" y="5792336"/>
            <a:ext cx="661736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284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allery - HalfPage w/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29A6C0A8-AD47-0241-B1D7-7D08101B97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7896" y="1132003"/>
            <a:ext cx="4697413" cy="87485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None/>
              <a:defRPr sz="2400" b="1" kern="400" cap="all" spc="15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02D6E100-9148-9644-9507-F4F6A6E267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77104" y="2006861"/>
            <a:ext cx="4697411" cy="379007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62ED493-6B5A-F44A-8797-FDD7C117E66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940983" y="0"/>
            <a:ext cx="4250225" cy="3429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7437EBDA-A032-DD4D-B1B6-0FA474B32F9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62744" y="-2475"/>
            <a:ext cx="2832464" cy="423581"/>
          </a:xfrm>
          <a:custGeom>
            <a:avLst/>
            <a:gdLst>
              <a:gd name="connsiteX0" fmla="*/ 0 w 2832464"/>
              <a:gd name="connsiteY0" fmla="*/ 0 h 423581"/>
              <a:gd name="connsiteX1" fmla="*/ 2832464 w 2832464"/>
              <a:gd name="connsiteY1" fmla="*/ 0 h 423581"/>
              <a:gd name="connsiteX2" fmla="*/ 2832464 w 2832464"/>
              <a:gd name="connsiteY2" fmla="*/ 423581 h 423581"/>
              <a:gd name="connsiteX3" fmla="*/ 0 w 2832464"/>
              <a:gd name="connsiteY3" fmla="*/ 423581 h 42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2464" h="423581">
                <a:moveTo>
                  <a:pt x="0" y="0"/>
                </a:moveTo>
                <a:lnTo>
                  <a:pt x="2832464" y="0"/>
                </a:lnTo>
                <a:lnTo>
                  <a:pt x="2832464" y="423581"/>
                </a:lnTo>
                <a:lnTo>
                  <a:pt x="0" y="42358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A24018BA-64A1-E34C-8EA6-2C220E8D8E3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475"/>
            <a:ext cx="1844983" cy="6860475"/>
          </a:xfrm>
          <a:custGeom>
            <a:avLst/>
            <a:gdLst>
              <a:gd name="connsiteX0" fmla="*/ 0 w 1844983"/>
              <a:gd name="connsiteY0" fmla="*/ 0 h 6860475"/>
              <a:gd name="connsiteX1" fmla="*/ 1844983 w 1844983"/>
              <a:gd name="connsiteY1" fmla="*/ 0 h 6860475"/>
              <a:gd name="connsiteX2" fmla="*/ 1844983 w 1844983"/>
              <a:gd name="connsiteY2" fmla="*/ 6860475 h 6860475"/>
              <a:gd name="connsiteX3" fmla="*/ 0 w 1844983"/>
              <a:gd name="connsiteY3" fmla="*/ 6860475 h 6860475"/>
              <a:gd name="connsiteX4" fmla="*/ 0 w 1844983"/>
              <a:gd name="connsiteY4" fmla="*/ 5905387 h 6860475"/>
              <a:gd name="connsiteX5" fmla="*/ 491006 w 1844983"/>
              <a:gd name="connsiteY5" fmla="*/ 5905387 h 6860475"/>
              <a:gd name="connsiteX6" fmla="*/ 491006 w 1844983"/>
              <a:gd name="connsiteY6" fmla="*/ 423581 h 6860475"/>
              <a:gd name="connsiteX7" fmla="*/ 0 w 1844983"/>
              <a:gd name="connsiteY7" fmla="*/ 423581 h 68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4983" h="6860475">
                <a:moveTo>
                  <a:pt x="0" y="0"/>
                </a:moveTo>
                <a:lnTo>
                  <a:pt x="1844983" y="0"/>
                </a:lnTo>
                <a:lnTo>
                  <a:pt x="1844983" y="6860475"/>
                </a:lnTo>
                <a:lnTo>
                  <a:pt x="0" y="6860475"/>
                </a:lnTo>
                <a:lnTo>
                  <a:pt x="0" y="5905387"/>
                </a:lnTo>
                <a:lnTo>
                  <a:pt x="491006" y="5905387"/>
                </a:lnTo>
                <a:lnTo>
                  <a:pt x="491006" y="423581"/>
                </a:lnTo>
                <a:lnTo>
                  <a:pt x="0" y="42358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BBB41BD0-BEB3-D54E-A065-609BC863B70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40983" y="3429000"/>
            <a:ext cx="4251018" cy="3429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EFAF70A-94D1-7A43-BD01-B9341CF2CC6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76309" y="792555"/>
            <a:ext cx="4698207" cy="275947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b="0" i="0" cap="all" spc="200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Subheader</a:t>
            </a:r>
            <a:r>
              <a:rPr lang="en-US" dirty="0"/>
              <a:t> if it is appropriate&gt;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60C12EEC-4801-634A-A98C-BC079BD5EA7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342900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1063818 w 6096000"/>
              <a:gd name="connsiteY1" fmla="*/ 0 h 3429000"/>
              <a:gd name="connsiteX2" fmla="*/ 1063818 w 6096000"/>
              <a:gd name="connsiteY2" fmla="*/ 2473912 h 3429000"/>
              <a:gd name="connsiteX3" fmla="*/ 6096000 w 6096000"/>
              <a:gd name="connsiteY3" fmla="*/ 2473912 h 3429000"/>
              <a:gd name="connsiteX4" fmla="*/ 6096000 w 6096000"/>
              <a:gd name="connsiteY4" fmla="*/ 3429000 h 3429000"/>
              <a:gd name="connsiteX5" fmla="*/ 0 w 6096000"/>
              <a:gd name="connsiteY5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1063818" y="0"/>
                </a:lnTo>
                <a:lnTo>
                  <a:pt x="1063818" y="2473912"/>
                </a:lnTo>
                <a:lnTo>
                  <a:pt x="6096000" y="2473912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0E2859A-EC5E-6049-8DA6-03CAE9E701A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3262744" cy="3429000"/>
          </a:xfrm>
          <a:custGeom>
            <a:avLst/>
            <a:gdLst>
              <a:gd name="connsiteX0" fmla="*/ 0 w 3262744"/>
              <a:gd name="connsiteY0" fmla="*/ 0 h 3429000"/>
              <a:gd name="connsiteX1" fmla="*/ 3262744 w 3262744"/>
              <a:gd name="connsiteY1" fmla="*/ 0 h 3429000"/>
              <a:gd name="connsiteX2" fmla="*/ 3262744 w 3262744"/>
              <a:gd name="connsiteY2" fmla="*/ 421106 h 3429000"/>
              <a:gd name="connsiteX3" fmla="*/ 1063818 w 3262744"/>
              <a:gd name="connsiteY3" fmla="*/ 421106 h 3429000"/>
              <a:gd name="connsiteX4" fmla="*/ 1063818 w 3262744"/>
              <a:gd name="connsiteY4" fmla="*/ 3429000 h 3429000"/>
              <a:gd name="connsiteX5" fmla="*/ 0 w 3262744"/>
              <a:gd name="connsiteY5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2744" h="3429000">
                <a:moveTo>
                  <a:pt x="0" y="0"/>
                </a:moveTo>
                <a:lnTo>
                  <a:pt x="3262744" y="0"/>
                </a:lnTo>
                <a:lnTo>
                  <a:pt x="3262744" y="421106"/>
                </a:lnTo>
                <a:lnTo>
                  <a:pt x="1063818" y="421106"/>
                </a:lnTo>
                <a:lnTo>
                  <a:pt x="1063818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257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allery - Full Page w/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29A6C0A8-AD47-0241-B1D7-7D08101B97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88270" y="1930362"/>
            <a:ext cx="8003689" cy="87485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None/>
              <a:defRPr sz="2400" b="1" kern="400" cap="all" spc="15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02D6E100-9148-9644-9507-F4F6A6E267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87478" y="2805221"/>
            <a:ext cx="8004481" cy="246186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358620F-2FFB-6D48-96CA-CC0639EBBF6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19115" y="175"/>
            <a:ext cx="2672885" cy="4198738"/>
          </a:xfrm>
          <a:custGeom>
            <a:avLst/>
            <a:gdLst>
              <a:gd name="connsiteX0" fmla="*/ 0 w 2672885"/>
              <a:gd name="connsiteY0" fmla="*/ 0 h 4194830"/>
              <a:gd name="connsiteX1" fmla="*/ 2672885 w 2672885"/>
              <a:gd name="connsiteY1" fmla="*/ 0 h 4194830"/>
              <a:gd name="connsiteX2" fmla="*/ 2672885 w 2672885"/>
              <a:gd name="connsiteY2" fmla="*/ 4194830 h 4194830"/>
              <a:gd name="connsiteX3" fmla="*/ 1320950 w 2672885"/>
              <a:gd name="connsiteY3" fmla="*/ 4194830 h 4194830"/>
              <a:gd name="connsiteX4" fmla="*/ 1320950 w 2672885"/>
              <a:gd name="connsiteY4" fmla="*/ 1011841 h 4194830"/>
              <a:gd name="connsiteX5" fmla="*/ 0 w 2672885"/>
              <a:gd name="connsiteY5" fmla="*/ 1011841 h 4194830"/>
              <a:gd name="connsiteX0" fmla="*/ 0 w 2672885"/>
              <a:gd name="connsiteY0" fmla="*/ 375139 h 4194830"/>
              <a:gd name="connsiteX1" fmla="*/ 2672885 w 2672885"/>
              <a:gd name="connsiteY1" fmla="*/ 0 h 4194830"/>
              <a:gd name="connsiteX2" fmla="*/ 2672885 w 2672885"/>
              <a:gd name="connsiteY2" fmla="*/ 4194830 h 4194830"/>
              <a:gd name="connsiteX3" fmla="*/ 1320950 w 2672885"/>
              <a:gd name="connsiteY3" fmla="*/ 4194830 h 4194830"/>
              <a:gd name="connsiteX4" fmla="*/ 1320950 w 2672885"/>
              <a:gd name="connsiteY4" fmla="*/ 1011841 h 4194830"/>
              <a:gd name="connsiteX5" fmla="*/ 0 w 2672885"/>
              <a:gd name="connsiteY5" fmla="*/ 1011841 h 4194830"/>
              <a:gd name="connsiteX6" fmla="*/ 0 w 2672885"/>
              <a:gd name="connsiteY6" fmla="*/ 375139 h 4194830"/>
              <a:gd name="connsiteX0" fmla="*/ 0 w 2672885"/>
              <a:gd name="connsiteY0" fmla="*/ 0 h 4198737"/>
              <a:gd name="connsiteX1" fmla="*/ 2672885 w 2672885"/>
              <a:gd name="connsiteY1" fmla="*/ 3907 h 4198737"/>
              <a:gd name="connsiteX2" fmla="*/ 2672885 w 2672885"/>
              <a:gd name="connsiteY2" fmla="*/ 4198737 h 4198737"/>
              <a:gd name="connsiteX3" fmla="*/ 1320950 w 2672885"/>
              <a:gd name="connsiteY3" fmla="*/ 4198737 h 4198737"/>
              <a:gd name="connsiteX4" fmla="*/ 1320950 w 2672885"/>
              <a:gd name="connsiteY4" fmla="*/ 1015748 h 4198737"/>
              <a:gd name="connsiteX5" fmla="*/ 0 w 2672885"/>
              <a:gd name="connsiteY5" fmla="*/ 1015748 h 4198737"/>
              <a:gd name="connsiteX6" fmla="*/ 0 w 2672885"/>
              <a:gd name="connsiteY6" fmla="*/ 0 h 4198737"/>
              <a:gd name="connsiteX0" fmla="*/ 0 w 2672885"/>
              <a:gd name="connsiteY0" fmla="*/ 1 h 4198738"/>
              <a:gd name="connsiteX1" fmla="*/ 2668977 w 2672885"/>
              <a:gd name="connsiteY1" fmla="*/ 0 h 4198738"/>
              <a:gd name="connsiteX2" fmla="*/ 2672885 w 2672885"/>
              <a:gd name="connsiteY2" fmla="*/ 4198738 h 4198738"/>
              <a:gd name="connsiteX3" fmla="*/ 1320950 w 2672885"/>
              <a:gd name="connsiteY3" fmla="*/ 4198738 h 4198738"/>
              <a:gd name="connsiteX4" fmla="*/ 1320950 w 2672885"/>
              <a:gd name="connsiteY4" fmla="*/ 1015749 h 4198738"/>
              <a:gd name="connsiteX5" fmla="*/ 0 w 2672885"/>
              <a:gd name="connsiteY5" fmla="*/ 1015749 h 4198738"/>
              <a:gd name="connsiteX6" fmla="*/ 0 w 2672885"/>
              <a:gd name="connsiteY6" fmla="*/ 1 h 4198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85" h="4198738">
                <a:moveTo>
                  <a:pt x="0" y="1"/>
                </a:moveTo>
                <a:lnTo>
                  <a:pt x="2668977" y="0"/>
                </a:lnTo>
                <a:cubicBezTo>
                  <a:pt x="2670280" y="1399579"/>
                  <a:pt x="2671582" y="2799159"/>
                  <a:pt x="2672885" y="4198738"/>
                </a:cubicBezTo>
                <a:lnTo>
                  <a:pt x="1320950" y="4198738"/>
                </a:lnTo>
                <a:lnTo>
                  <a:pt x="1320950" y="1015749"/>
                </a:lnTo>
                <a:lnTo>
                  <a:pt x="0" y="1015749"/>
                </a:lnTo>
                <a:lnTo>
                  <a:pt x="0" y="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7877DEB-252E-9F44-B34F-E2730595072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4817804" cy="2659087"/>
          </a:xfrm>
          <a:custGeom>
            <a:avLst/>
            <a:gdLst>
              <a:gd name="connsiteX0" fmla="*/ 0 w 4817804"/>
              <a:gd name="connsiteY0" fmla="*/ 0 h 2659087"/>
              <a:gd name="connsiteX1" fmla="*/ 4817804 w 4817804"/>
              <a:gd name="connsiteY1" fmla="*/ 0 h 2659087"/>
              <a:gd name="connsiteX2" fmla="*/ 4817804 w 4817804"/>
              <a:gd name="connsiteY2" fmla="*/ 1015925 h 2659087"/>
              <a:gd name="connsiteX3" fmla="*/ 1338343 w 4817804"/>
              <a:gd name="connsiteY3" fmla="*/ 1015925 h 2659087"/>
              <a:gd name="connsiteX4" fmla="*/ 1338343 w 4817804"/>
              <a:gd name="connsiteY4" fmla="*/ 2659087 h 2659087"/>
              <a:gd name="connsiteX5" fmla="*/ 0 w 4817804"/>
              <a:gd name="connsiteY5" fmla="*/ 2659087 h 2659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17804" h="2659087">
                <a:moveTo>
                  <a:pt x="0" y="0"/>
                </a:moveTo>
                <a:lnTo>
                  <a:pt x="4817804" y="0"/>
                </a:lnTo>
                <a:lnTo>
                  <a:pt x="4817804" y="1015925"/>
                </a:lnTo>
                <a:lnTo>
                  <a:pt x="1338343" y="1015925"/>
                </a:lnTo>
                <a:lnTo>
                  <a:pt x="1338343" y="2659087"/>
                </a:lnTo>
                <a:lnTo>
                  <a:pt x="0" y="265908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F9D9B71-BFFD-F149-98FF-4B3F74EDE6F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661118" y="5842077"/>
            <a:ext cx="4713078" cy="1015924"/>
          </a:xfrm>
          <a:custGeom>
            <a:avLst/>
            <a:gdLst>
              <a:gd name="connsiteX0" fmla="*/ 0 w 4713078"/>
              <a:gd name="connsiteY0" fmla="*/ 0 h 1015924"/>
              <a:gd name="connsiteX1" fmla="*/ 4713078 w 4713078"/>
              <a:gd name="connsiteY1" fmla="*/ 0 h 1015924"/>
              <a:gd name="connsiteX2" fmla="*/ 4713078 w 4713078"/>
              <a:gd name="connsiteY2" fmla="*/ 1015924 h 1015924"/>
              <a:gd name="connsiteX3" fmla="*/ 0 w 4713078"/>
              <a:gd name="connsiteY3" fmla="*/ 1015924 h 101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3078" h="1015924">
                <a:moveTo>
                  <a:pt x="0" y="0"/>
                </a:moveTo>
                <a:lnTo>
                  <a:pt x="4713078" y="0"/>
                </a:lnTo>
                <a:lnTo>
                  <a:pt x="4713078" y="1015924"/>
                </a:lnTo>
                <a:lnTo>
                  <a:pt x="0" y="101592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3C10310-D492-2B48-82D8-47AD8800EC2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817804" y="0"/>
            <a:ext cx="4701076" cy="1015925"/>
          </a:xfrm>
          <a:custGeom>
            <a:avLst/>
            <a:gdLst>
              <a:gd name="connsiteX0" fmla="*/ 0 w 4679169"/>
              <a:gd name="connsiteY0" fmla="*/ 0 h 1015925"/>
              <a:gd name="connsiteX1" fmla="*/ 4679169 w 4679169"/>
              <a:gd name="connsiteY1" fmla="*/ 0 h 1015925"/>
              <a:gd name="connsiteX2" fmla="*/ 4679169 w 4679169"/>
              <a:gd name="connsiteY2" fmla="*/ 1015925 h 1015925"/>
              <a:gd name="connsiteX3" fmla="*/ 0 w 4679169"/>
              <a:gd name="connsiteY3" fmla="*/ 1015925 h 101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9169" h="1015925">
                <a:moveTo>
                  <a:pt x="0" y="0"/>
                </a:moveTo>
                <a:lnTo>
                  <a:pt x="4679169" y="0"/>
                </a:lnTo>
                <a:lnTo>
                  <a:pt x="4679169" y="1015925"/>
                </a:lnTo>
                <a:lnTo>
                  <a:pt x="0" y="10159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7248D697-E1D5-CE49-B64D-4F8496B4CF1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0" y="2659086"/>
            <a:ext cx="2661117" cy="4198914"/>
          </a:xfrm>
          <a:custGeom>
            <a:avLst/>
            <a:gdLst>
              <a:gd name="connsiteX0" fmla="*/ 0 w 2661117"/>
              <a:gd name="connsiteY0" fmla="*/ 0 h 4198914"/>
              <a:gd name="connsiteX1" fmla="*/ 1338343 w 2661117"/>
              <a:gd name="connsiteY1" fmla="*/ 0 h 4198914"/>
              <a:gd name="connsiteX2" fmla="*/ 1338343 w 2661117"/>
              <a:gd name="connsiteY2" fmla="*/ 3182991 h 4198914"/>
              <a:gd name="connsiteX3" fmla="*/ 2661117 w 2661117"/>
              <a:gd name="connsiteY3" fmla="*/ 3182991 h 4198914"/>
              <a:gd name="connsiteX4" fmla="*/ 2661117 w 2661117"/>
              <a:gd name="connsiteY4" fmla="*/ 4198914 h 4198914"/>
              <a:gd name="connsiteX5" fmla="*/ 0 w 2661117"/>
              <a:gd name="connsiteY5" fmla="*/ 4198914 h 419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1117" h="4198914">
                <a:moveTo>
                  <a:pt x="0" y="0"/>
                </a:moveTo>
                <a:lnTo>
                  <a:pt x="1338343" y="0"/>
                </a:lnTo>
                <a:lnTo>
                  <a:pt x="1338343" y="3182991"/>
                </a:lnTo>
                <a:lnTo>
                  <a:pt x="2661117" y="3182991"/>
                </a:lnTo>
                <a:lnTo>
                  <a:pt x="2661117" y="4198914"/>
                </a:lnTo>
                <a:lnTo>
                  <a:pt x="0" y="41989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7467BD37-282E-E446-8940-9805483E961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374195" y="4198915"/>
            <a:ext cx="4817806" cy="2659086"/>
          </a:xfrm>
          <a:custGeom>
            <a:avLst/>
            <a:gdLst>
              <a:gd name="connsiteX0" fmla="*/ 3465870 w 4817806"/>
              <a:gd name="connsiteY0" fmla="*/ 0 h 2659086"/>
              <a:gd name="connsiteX1" fmla="*/ 4817806 w 4817806"/>
              <a:gd name="connsiteY1" fmla="*/ 0 h 2659086"/>
              <a:gd name="connsiteX2" fmla="*/ 4817806 w 4817806"/>
              <a:gd name="connsiteY2" fmla="*/ 2659086 h 2659086"/>
              <a:gd name="connsiteX3" fmla="*/ 0 w 4817806"/>
              <a:gd name="connsiteY3" fmla="*/ 2659086 h 2659086"/>
              <a:gd name="connsiteX4" fmla="*/ 0 w 4817806"/>
              <a:gd name="connsiteY4" fmla="*/ 1643162 h 2659086"/>
              <a:gd name="connsiteX5" fmla="*/ 3465870 w 4817806"/>
              <a:gd name="connsiteY5" fmla="*/ 1643162 h 265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17806" h="2659086">
                <a:moveTo>
                  <a:pt x="3465870" y="0"/>
                </a:moveTo>
                <a:lnTo>
                  <a:pt x="4817806" y="0"/>
                </a:lnTo>
                <a:lnTo>
                  <a:pt x="4817806" y="2659086"/>
                </a:lnTo>
                <a:lnTo>
                  <a:pt x="0" y="2659086"/>
                </a:lnTo>
                <a:lnTo>
                  <a:pt x="0" y="1643162"/>
                </a:lnTo>
                <a:lnTo>
                  <a:pt x="3465870" y="164316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r">
              <a:defRPr sz="1600"/>
            </a:lvl1pPr>
          </a:lstStyle>
          <a:p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EFAF70A-94D1-7A43-BD01-B9341CF2CC6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086683" y="1590914"/>
            <a:ext cx="8005042" cy="275947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b="0" i="0" cap="all" spc="200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Subheader</a:t>
            </a:r>
            <a:r>
              <a:rPr lang="en-US" dirty="0"/>
              <a:t> if it is appropriate&gt;</a:t>
            </a:r>
          </a:p>
        </p:txBody>
      </p:sp>
    </p:spTree>
    <p:extLst>
      <p:ext uri="{BB962C8B-B14F-4D97-AF65-F5344CB8AC3E}">
        <p14:creationId xmlns:p14="http://schemas.microsoft.com/office/powerpoint/2010/main" val="27562500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55E4350A-7EBF-284A-9648-B30E3F9361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9292" y="1026726"/>
            <a:ext cx="10807700" cy="723698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None/>
              <a:defRPr sz="2400" b="1" kern="400" cap="all" spc="15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06AD73F8-C38B-BA40-A3FC-FA7DF752B3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8500" y="2450580"/>
            <a:ext cx="10807700" cy="316645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21">
            <a:extLst>
              <a:ext uri="{FF2B5EF4-FFF2-40B4-BE49-F238E27FC236}">
                <a16:creationId xmlns:a16="http://schemas.microsoft.com/office/drawing/2014/main" id="{5E238E77-4684-4145-A810-27F37141B9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7706" y="1726917"/>
            <a:ext cx="10809527" cy="37358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400" b="1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Subtitle&gt;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3B14814C-CA11-F044-AABC-F83BE9E0DDE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7706" y="695031"/>
            <a:ext cx="10809527" cy="31734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b="0" i="0" cap="all" spc="200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Subheader</a:t>
            </a:r>
            <a:r>
              <a:rPr lang="en-US" dirty="0"/>
              <a:t> if it is appropriate&gt;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3AC4DD-C184-8045-BA44-FF0DFE8F06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62178" y="5792336"/>
            <a:ext cx="661736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57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2">
          <p15:clr>
            <a:srgbClr val="FBAE40"/>
          </p15:clr>
        </p15:guide>
        <p15:guide id="4" pos="7248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ta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55E4350A-7EBF-284A-9648-B30E3F9361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9292" y="1110344"/>
            <a:ext cx="4697413" cy="999309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None/>
              <a:defRPr sz="2400" b="1" kern="400" cap="all" spc="15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06AD73F8-C38B-BA40-A3FC-FA7DF752B3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8500" y="2450579"/>
            <a:ext cx="4697413" cy="353220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21">
            <a:extLst>
              <a:ext uri="{FF2B5EF4-FFF2-40B4-BE49-F238E27FC236}">
                <a16:creationId xmlns:a16="http://schemas.microsoft.com/office/drawing/2014/main" id="{5E238E77-4684-4145-A810-27F37141B9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7706" y="2076995"/>
            <a:ext cx="4698207" cy="37358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400" b="1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Subtitle&gt;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3B14814C-CA11-F044-AABC-F83BE9E0DDE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7706" y="695031"/>
            <a:ext cx="4698207" cy="31734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b="0" i="0" cap="all" spc="200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Subheader</a:t>
            </a:r>
            <a:r>
              <a:rPr lang="en-US" dirty="0"/>
              <a:t> if it is appropriate&gt;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3AC4DD-C184-8045-BA44-FF0DFE8F06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62178" y="5792336"/>
            <a:ext cx="661736" cy="70748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43E4E87-EFC9-3B45-9957-45ED02BEEEB6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910263" y="695030"/>
            <a:ext cx="5595937" cy="48403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&lt;Insert Image using the bottom left “Picture” icon&gt;</a:t>
            </a:r>
          </a:p>
        </p:txBody>
      </p:sp>
    </p:spTree>
    <p:extLst>
      <p:ext uri="{BB962C8B-B14F-4D97-AF65-F5344CB8AC3E}">
        <p14:creationId xmlns:p14="http://schemas.microsoft.com/office/powerpoint/2010/main" val="1705083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2">
          <p15:clr>
            <a:srgbClr val="FBAE40"/>
          </p15:clr>
        </p15:guide>
        <p15:guide id="4" pos="7248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B9B980D6-64E3-264B-976D-E9C278CB3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0087" y="1110344"/>
            <a:ext cx="4697413" cy="999309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None/>
              <a:defRPr sz="2400" b="1" kern="400" cap="all" spc="15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81A2C057-211E-754D-ABA4-5F896E9021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08787" y="1110344"/>
            <a:ext cx="4697413" cy="487244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962FA013-3469-BD42-B336-F4F9CD7B5E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8500" y="2076995"/>
            <a:ext cx="4698207" cy="37358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400" b="1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Subtitle&gt;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6F041C73-4A16-8F48-9248-99E5768E435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8501" y="695031"/>
            <a:ext cx="4698207" cy="31734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b="0" i="0" cap="all" spc="200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Subheader</a:t>
            </a:r>
            <a:r>
              <a:rPr lang="en-US" dirty="0"/>
              <a:t> if it is appropriate&gt;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AD1F673-214B-D74A-996C-93428B473F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006" y="5792336"/>
            <a:ext cx="661736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83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2">
          <p15:clr>
            <a:srgbClr val="FBAE40"/>
          </p15:clr>
        </p15:guide>
        <p15:guide id="4" pos="7248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5652" y="864747"/>
            <a:ext cx="4242847" cy="1325563"/>
          </a:xfrm>
          <a:prstGeom prst="rect">
            <a:avLst/>
          </a:prstGeom>
        </p:spPr>
        <p:txBody>
          <a:bodyPr/>
          <a:lstStyle>
            <a:lvl1pPr>
              <a:defRPr sz="4000" b="0" i="0" spc="500" baseline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053209" y="865188"/>
            <a:ext cx="7119937" cy="5375275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2400"/>
              </a:spcAft>
              <a:buNone/>
              <a:defRPr sz="2400" b="0" i="0" baseline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Point 1</a:t>
            </a:r>
          </a:p>
          <a:p>
            <a:pPr lvl="0"/>
            <a:r>
              <a:rPr lang="en-US" dirty="0"/>
              <a:t>Point 2</a:t>
            </a:r>
          </a:p>
          <a:p>
            <a:pPr lvl="0"/>
            <a:r>
              <a:rPr lang="en-US" dirty="0"/>
              <a:t>Point 3</a:t>
            </a:r>
          </a:p>
        </p:txBody>
      </p:sp>
    </p:spTree>
    <p:extLst>
      <p:ext uri="{BB962C8B-B14F-4D97-AF65-F5344CB8AC3E}">
        <p14:creationId xmlns:p14="http://schemas.microsoft.com/office/powerpoint/2010/main" val="28316905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4561-C239-3A41-B3D3-EB46FEA2C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FB56A-3724-A942-B77C-AE25D5824D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403A46-EDD9-734C-938B-31113B0AE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8F1C21-4BDA-B34E-BF81-D0425135E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4DEE-EC73-1A49-98C3-43A0BC4762E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75D28E-A9D9-0248-BE32-B1F67442E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6730F9-C6A7-7340-80BD-9DE59B6E5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D368-6DFB-2B47-9F67-751954E46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656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8487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Thin 3 or Less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0987D7FA-A627-8240-9F3A-DC3C60C16ED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76221" y="2004804"/>
            <a:ext cx="6906681" cy="1014157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lang="en-US" sz="1800" b="0" i="0" smtClean="0">
                <a:solidFill>
                  <a:schemeClr val="bg2">
                    <a:lumMod val="25000"/>
                  </a:schemeClr>
                </a:solidFill>
                <a:effectLst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917C142E-1D10-0D48-B310-7BCAC5C7DAF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75525" y="1690008"/>
            <a:ext cx="6907848" cy="3092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Subtitle&gt;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BC9BB95D-7384-454E-AFCA-0AE72A0A9B1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576221" y="3602517"/>
            <a:ext cx="6906681" cy="1014157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lang="en-US" sz="1800" b="0" i="0">
                <a:solidFill>
                  <a:schemeClr val="bg2">
                    <a:lumMod val="25000"/>
                  </a:schemeClr>
                </a:solidFill>
                <a:effectLst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8858C4-BA81-8747-9142-5503B1DBBA3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75525" y="3287721"/>
            <a:ext cx="6907848" cy="31479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Subtitle&gt;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6251EBC3-28A1-C046-A49D-1FD56CB658C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576221" y="5200230"/>
            <a:ext cx="6906681" cy="1014157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lang="en-US" sz="1800" b="0" i="0">
                <a:solidFill>
                  <a:schemeClr val="bg2">
                    <a:lumMod val="25000"/>
                  </a:schemeClr>
                </a:solidFill>
                <a:effectLst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2B93CA5F-CF58-9541-AE10-7E7DBC345A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75525" y="4885434"/>
            <a:ext cx="6907848" cy="31479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Subtitle&gt;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2469DA07-7269-5040-AFA9-A4310EC69C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0700" y="0"/>
            <a:ext cx="1536701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&lt;Insert Picture&gt;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83083FD-89F9-C941-9AE3-36DC6D6882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94000" y="866616"/>
            <a:ext cx="8191498" cy="4901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1" cap="all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DA26B66-6987-2B44-989F-438F988CDA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94000" y="588158"/>
            <a:ext cx="8191498" cy="276466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b="0" i="0" cap="all" spc="200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Subheader</a:t>
            </a:r>
            <a:r>
              <a:rPr lang="en-US" dirty="0"/>
              <a:t> if it is appropriate&gt;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0EE0662-C38B-44C1-932B-814B0DB34B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62178" y="5792336"/>
            <a:ext cx="661736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45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o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5BB2885-9A2F-F448-A97A-3BC16DC9A5BC}"/>
              </a:ext>
            </a:extLst>
          </p:cNvPr>
          <p:cNvSpPr/>
          <p:nvPr userDrawn="1"/>
        </p:nvSpPr>
        <p:spPr>
          <a:xfrm>
            <a:off x="2205381" y="1177448"/>
            <a:ext cx="1685241" cy="17004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92BAD7-BECF-B74A-A2A4-30F497DEA048}"/>
              </a:ext>
            </a:extLst>
          </p:cNvPr>
          <p:cNvSpPr/>
          <p:nvPr userDrawn="1"/>
        </p:nvSpPr>
        <p:spPr>
          <a:xfrm>
            <a:off x="6096001" y="0"/>
            <a:ext cx="609600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7F3678C-DBCD-534F-BABF-848BE3A2D17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79763" y="1252502"/>
            <a:ext cx="1536475" cy="155030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here</a:t>
            </a:r>
            <a:br>
              <a:rPr lang="en-US" dirty="0"/>
            </a:br>
            <a:r>
              <a:rPr lang="en-US" dirty="0"/>
              <a:t>to insert your</a:t>
            </a:r>
            <a:br>
              <a:rPr lang="en-US" dirty="0"/>
            </a:br>
            <a:r>
              <a:rPr lang="en-US" dirty="0"/>
              <a:t>picture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20F0893-7A10-484B-87AB-B02B46440D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9292" y="3071814"/>
            <a:ext cx="4697413" cy="7143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None/>
              <a:defRPr sz="2400" b="1" kern="400" cap="all" spc="15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Name&gt;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EA4E5A5-62B9-BE4B-9712-CE85053B4381}"/>
              </a:ext>
            </a:extLst>
          </p:cNvPr>
          <p:cNvSpPr/>
          <p:nvPr userDrawn="1"/>
        </p:nvSpPr>
        <p:spPr>
          <a:xfrm>
            <a:off x="8301381" y="1177448"/>
            <a:ext cx="1685241" cy="17004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51B943E5-4DA4-524F-8AF9-086B99BCC92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75763" y="1252502"/>
            <a:ext cx="1536475" cy="155030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here</a:t>
            </a:r>
            <a:br>
              <a:rPr lang="en-US" dirty="0"/>
            </a:br>
            <a:r>
              <a:rPr lang="en-US" dirty="0"/>
              <a:t>to insert your</a:t>
            </a:r>
            <a:br>
              <a:rPr lang="en-US" dirty="0"/>
            </a:br>
            <a:r>
              <a:rPr lang="en-US" dirty="0"/>
              <a:t>picture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DD17301-2294-3247-8C89-4DCB2C7F32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95292" y="3071814"/>
            <a:ext cx="4697413" cy="7143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None/>
              <a:defRPr sz="2400" b="1" kern="400" cap="all" spc="15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Name&gt;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FB48F02-3A0C-AF4A-B8BE-0AB52F01F9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8500" y="4195763"/>
            <a:ext cx="4697413" cy="19288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&lt;Insert Bio Here&gt;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44CDDE32-875E-2549-A5D8-E44AABC429E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7706" y="3822179"/>
            <a:ext cx="4698207" cy="373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600" b="1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C3C0BAA2-C886-7140-BCEB-DCC3F45795B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95292" y="3822179"/>
            <a:ext cx="4698207" cy="373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600" b="1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D0F9035B-F7DB-C245-8E45-1637847B76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95291" y="4195763"/>
            <a:ext cx="4697413" cy="19288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&lt;Insert Bio Here&gt;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089194-CA7B-4B53-9228-160EFE7145D6}"/>
              </a:ext>
            </a:extLst>
          </p:cNvPr>
          <p:cNvSpPr/>
          <p:nvPr userDrawn="1"/>
        </p:nvSpPr>
        <p:spPr>
          <a:xfrm>
            <a:off x="698500" y="6045616"/>
            <a:ext cx="5397500" cy="601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CFDC41-F4B2-4366-8D9F-C743CA3F13B3}"/>
              </a:ext>
            </a:extLst>
          </p:cNvPr>
          <p:cNvSpPr/>
          <p:nvPr userDrawn="1"/>
        </p:nvSpPr>
        <p:spPr>
          <a:xfrm>
            <a:off x="6096000" y="6045616"/>
            <a:ext cx="3048000" cy="6014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5C4484-7362-402E-94D9-A54D3983E100}"/>
              </a:ext>
            </a:extLst>
          </p:cNvPr>
          <p:cNvSpPr/>
          <p:nvPr userDrawn="1"/>
        </p:nvSpPr>
        <p:spPr>
          <a:xfrm>
            <a:off x="9144001" y="6045616"/>
            <a:ext cx="3048000" cy="6014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pos="1920" userDrawn="1">
          <p15:clr>
            <a:srgbClr val="FBAE40"/>
          </p15:clr>
        </p15:guide>
        <p15:guide id="4" pos="5760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Thin 4 or Less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0987D7FA-A627-8240-9F3A-DC3C60C16ED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76221" y="2004805"/>
            <a:ext cx="6906681" cy="689396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lang="en-US" sz="1800" b="0" i="0" smtClean="0">
                <a:solidFill>
                  <a:schemeClr val="bg2">
                    <a:lumMod val="25000"/>
                  </a:schemeClr>
                </a:solidFill>
                <a:effectLst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917C142E-1D10-0D48-B310-7BCAC5C7DAF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75525" y="1690008"/>
            <a:ext cx="6907848" cy="31479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Subtitle&gt;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BC9BB95D-7384-454E-AFCA-0AE72A0A9B1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576221" y="3180467"/>
            <a:ext cx="6906681" cy="689396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lang="en-US" sz="1800" b="0" i="0">
                <a:solidFill>
                  <a:schemeClr val="bg2">
                    <a:lumMod val="25000"/>
                  </a:schemeClr>
                </a:solidFill>
                <a:effectLst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8858C4-BA81-8747-9142-5503B1DBBA3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75525" y="2865670"/>
            <a:ext cx="6907848" cy="31479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Subtitle&gt;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6251EBC3-28A1-C046-A49D-1FD56CB658C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576221" y="4356129"/>
            <a:ext cx="6906681" cy="689396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lang="en-US" sz="1800" b="0" i="0">
                <a:solidFill>
                  <a:schemeClr val="bg2">
                    <a:lumMod val="25000"/>
                  </a:schemeClr>
                </a:solidFill>
                <a:effectLst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2B93CA5F-CF58-9541-AE10-7E7DBC345A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75525" y="4041332"/>
            <a:ext cx="6907848" cy="31479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Subtitle&gt;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327634CD-CE31-2E43-ADC5-49E95F6381F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576221" y="5531791"/>
            <a:ext cx="6906681" cy="689396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lang="en-US" sz="1800" b="0" i="0">
                <a:solidFill>
                  <a:schemeClr val="bg2">
                    <a:lumMod val="25000"/>
                  </a:schemeClr>
                </a:solidFill>
                <a:effectLst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05B4C09C-0123-3D49-AC77-B56D3943ED9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75525" y="5216994"/>
            <a:ext cx="6907848" cy="31479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Subtitle&gt;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2469DA07-7269-5040-AFA9-A4310EC69C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0700" y="0"/>
            <a:ext cx="1536701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&lt;Insert Picture&gt;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83083FD-89F9-C941-9AE3-36DC6D6882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94000" y="866616"/>
            <a:ext cx="8191498" cy="4901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1" cap="all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DA26B66-6987-2B44-989F-438F988CDA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94000" y="588158"/>
            <a:ext cx="8191498" cy="276466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b="0" i="0" cap="all" spc="200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Subheader</a:t>
            </a:r>
            <a:r>
              <a:rPr lang="en-US" dirty="0"/>
              <a:t> if it is appropriate&gt;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0EE0662-C38B-44C1-932B-814B0DB34B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62178" y="5792336"/>
            <a:ext cx="661736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917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6 or L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83083FD-89F9-C941-9AE3-36DC6D6882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200" y="736822"/>
            <a:ext cx="10007600" cy="90037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1" cap="all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4DB1F22E-7F32-5F4B-96B7-3A0C7B9A252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22539" y="2017302"/>
            <a:ext cx="4279760" cy="913278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lang="en-US" sz="1400" b="0" i="0" smtClean="0">
                <a:solidFill>
                  <a:schemeClr val="bg2">
                    <a:lumMod val="25000"/>
                  </a:schemeClr>
                </a:solidFill>
                <a:effectLst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36" name="Text Placeholder 21">
            <a:extLst>
              <a:ext uri="{FF2B5EF4-FFF2-40B4-BE49-F238E27FC236}">
                <a16:creationId xmlns:a16="http://schemas.microsoft.com/office/drawing/2014/main" id="{8FE17BA0-FC70-8947-9CE5-75D36F632F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92200" y="1702505"/>
            <a:ext cx="4610181" cy="31479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Subtitle&gt;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F3CB4C64-5822-B84B-8C01-1CC3E0C5EA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22539" y="3477988"/>
            <a:ext cx="4279760" cy="913278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lang="en-US" sz="1400" b="0" i="0">
                <a:solidFill>
                  <a:schemeClr val="bg2">
                    <a:lumMod val="25000"/>
                  </a:schemeClr>
                </a:solidFill>
                <a:effectLst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38" name="Text Placeholder 21">
            <a:extLst>
              <a:ext uri="{FF2B5EF4-FFF2-40B4-BE49-F238E27FC236}">
                <a16:creationId xmlns:a16="http://schemas.microsoft.com/office/drawing/2014/main" id="{F6495D6C-DC93-A845-936B-E8C2313414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92200" y="3163191"/>
            <a:ext cx="4610181" cy="31479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Subtitle&gt;</a:t>
            </a:r>
          </a:p>
        </p:txBody>
      </p:sp>
      <p:sp>
        <p:nvSpPr>
          <p:cNvPr id="39" name="Text Placeholder 21">
            <a:extLst>
              <a:ext uri="{FF2B5EF4-FFF2-40B4-BE49-F238E27FC236}">
                <a16:creationId xmlns:a16="http://schemas.microsoft.com/office/drawing/2014/main" id="{6531AD9A-92AF-3441-B58A-FD5E9671B64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22539" y="4938674"/>
            <a:ext cx="4279760" cy="913278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lang="en-US" sz="1400" b="0" i="0">
                <a:solidFill>
                  <a:schemeClr val="bg2">
                    <a:lumMod val="25000"/>
                  </a:schemeClr>
                </a:solidFill>
                <a:effectLst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0" name="Text Placeholder 21">
            <a:extLst>
              <a:ext uri="{FF2B5EF4-FFF2-40B4-BE49-F238E27FC236}">
                <a16:creationId xmlns:a16="http://schemas.microsoft.com/office/drawing/2014/main" id="{A486712D-922C-9947-8158-1BCB7FFF385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92200" y="4623877"/>
            <a:ext cx="4610181" cy="31479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Subtitle&gt;</a:t>
            </a:r>
          </a:p>
        </p:txBody>
      </p:sp>
      <p:sp>
        <p:nvSpPr>
          <p:cNvPr id="41" name="Text Placeholder 21">
            <a:extLst>
              <a:ext uri="{FF2B5EF4-FFF2-40B4-BE49-F238E27FC236}">
                <a16:creationId xmlns:a16="http://schemas.microsoft.com/office/drawing/2014/main" id="{BB23D8B6-BAC6-E54B-988B-B40C3D58FCD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819900" y="2017302"/>
            <a:ext cx="4279760" cy="913278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lang="en-US" sz="1400" b="0" i="0">
                <a:solidFill>
                  <a:schemeClr val="bg2">
                    <a:lumMod val="25000"/>
                  </a:schemeClr>
                </a:solidFill>
                <a:effectLst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E53E1A0D-B84D-F24B-A96A-7B3C51C4791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89561" y="1702505"/>
            <a:ext cx="4610181" cy="31479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Subtitle&gt;</a:t>
            </a:r>
          </a:p>
        </p:txBody>
      </p:sp>
      <p:sp>
        <p:nvSpPr>
          <p:cNvPr id="43" name="Text Placeholder 21">
            <a:extLst>
              <a:ext uri="{FF2B5EF4-FFF2-40B4-BE49-F238E27FC236}">
                <a16:creationId xmlns:a16="http://schemas.microsoft.com/office/drawing/2014/main" id="{855B8BC3-D71F-C14E-A0D6-C3B631D06D4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819900" y="3477988"/>
            <a:ext cx="4279760" cy="913278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lang="en-US" sz="1400" b="0" i="0">
                <a:solidFill>
                  <a:schemeClr val="bg2">
                    <a:lumMod val="25000"/>
                  </a:schemeClr>
                </a:solidFill>
                <a:effectLst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66EC4167-170E-6E49-8EF7-97C3E55B811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89561" y="3163191"/>
            <a:ext cx="4610181" cy="31479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Subtitle&gt;</a:t>
            </a:r>
          </a:p>
        </p:txBody>
      </p:sp>
      <p:sp>
        <p:nvSpPr>
          <p:cNvPr id="45" name="Text Placeholder 21">
            <a:extLst>
              <a:ext uri="{FF2B5EF4-FFF2-40B4-BE49-F238E27FC236}">
                <a16:creationId xmlns:a16="http://schemas.microsoft.com/office/drawing/2014/main" id="{137FB4D0-031F-8445-B93C-445503D86A2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819900" y="4938674"/>
            <a:ext cx="4279760" cy="913278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lang="en-US" sz="1400" b="0" i="0">
                <a:solidFill>
                  <a:schemeClr val="bg2">
                    <a:lumMod val="25000"/>
                  </a:schemeClr>
                </a:solidFill>
                <a:effectLst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D551A023-BDBC-C649-AAFB-6DA38600762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89561" y="4623877"/>
            <a:ext cx="4610181" cy="31479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Subtitle&gt;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6F0856EB-52C9-354A-B5F5-EC524D85D8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92200" y="462075"/>
            <a:ext cx="10007460" cy="27474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b="0" i="0" cap="all" spc="200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Subheader</a:t>
            </a:r>
            <a:r>
              <a:rPr lang="en-US" dirty="0"/>
              <a:t> if it is appropriate&gt;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900EB90-A361-4793-BAE7-5D397C534C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62178" y="5792336"/>
            <a:ext cx="661736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89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 Set - Mini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9303968F-05F4-AF4B-ACF5-BCCA1FC4CF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7999" y="955582"/>
            <a:ext cx="6096002" cy="105365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1" cap="all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&lt;Title of Section&gt;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F081F463-C534-7C47-A7BB-E70C353513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000" y="355964"/>
            <a:ext cx="6096001" cy="57353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b="0" i="0" cap="all" spc="200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Subheader</a:t>
            </a:r>
            <a:r>
              <a:rPr lang="en-US" dirty="0"/>
              <a:t> if it is appropriate&gt;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F6219A1-FAC6-8845-A532-474B0D1E46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24208" y="2093153"/>
            <a:ext cx="1947862" cy="1949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&lt;Icon&gt;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3CAB8CF3-A950-8342-9C30-E6867EB87DC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22069" y="2093153"/>
            <a:ext cx="1947862" cy="1949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&lt;Icon&gt;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23891931-2D58-EA46-BD19-4345BCB212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19930" y="2093153"/>
            <a:ext cx="1947862" cy="1949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&lt;Icon&gt;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234D3316-846F-2945-B043-9B03B5D9F3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27864" y="4784264"/>
            <a:ext cx="3153593" cy="143100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0" i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079D5A3E-5782-8543-BDB1-131AEB339E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7864" y="4042603"/>
            <a:ext cx="3153593" cy="661919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1" i="0" cap="all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&lt;title&gt;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BE2CA47-4016-E84A-BB5D-17A2C3BE9F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19203" y="4784264"/>
            <a:ext cx="3153593" cy="143100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0" i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03C4D33-814E-F445-A35F-14D453AD42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19203" y="4042603"/>
            <a:ext cx="3153593" cy="661919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1" i="0" cap="all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&lt;title&gt;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FFF1C3A-2901-6745-B53A-EC635321F67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10542" y="4784264"/>
            <a:ext cx="3153593" cy="143100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0" i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3774EE81-8CB2-264A-9468-D84A1412B07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10542" y="4042603"/>
            <a:ext cx="3153593" cy="661919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1" i="0" cap="all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&lt;title&gt;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7DE8A0E-5569-4A34-8977-B88AC17BF3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62178" y="5792336"/>
            <a:ext cx="661736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21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Icon Set - Mini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9303968F-05F4-AF4B-ACF5-BCCA1FC4CF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7999" y="955582"/>
            <a:ext cx="6096002" cy="853019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1" cap="all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&lt;Title of Section&gt;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F081F463-C534-7C47-A7BB-E70C353513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000" y="355964"/>
            <a:ext cx="6096001" cy="57353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b="0" i="0" cap="all" spc="200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Subheader</a:t>
            </a:r>
            <a:r>
              <a:rPr lang="en-US" dirty="0"/>
              <a:t> if it is appropriate&gt;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F6219A1-FAC6-8845-A532-474B0D1E46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687739" y="2178996"/>
            <a:ext cx="1620800" cy="16221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&lt;Icon&gt;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3CAB8CF3-A950-8342-9C30-E6867EB87DC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85600" y="2178996"/>
            <a:ext cx="1620800" cy="16221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&lt;Icon&gt;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23891931-2D58-EA46-BD19-4345BCB212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883461" y="2178996"/>
            <a:ext cx="1620800" cy="16221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&lt;Icon&gt;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234D3316-846F-2945-B043-9B03B5D9F3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27864" y="3801119"/>
            <a:ext cx="3153593" cy="199121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0" i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BE2CA47-4016-E84A-BB5D-17A2C3BE9F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19203" y="3801119"/>
            <a:ext cx="3153593" cy="199121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0" i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FFF1C3A-2901-6745-B53A-EC635321F67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10542" y="3801119"/>
            <a:ext cx="3153593" cy="199121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0" i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784EC49-534E-4048-9B29-31AE495593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62178" y="5792336"/>
            <a:ext cx="661736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9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 Set - Mini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9303968F-05F4-AF4B-ACF5-BCCA1FC4CF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7999" y="955582"/>
            <a:ext cx="6096002" cy="105365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1" cap="all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&lt;Title of Section&gt;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F081F463-C534-7C47-A7BB-E70C353513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000" y="355964"/>
            <a:ext cx="6096001" cy="57353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b="0" i="0" cap="all" spc="200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Subheader</a:t>
            </a:r>
            <a:r>
              <a:rPr lang="en-US" dirty="0"/>
              <a:t> if it is appropriate&gt;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F6219A1-FAC6-8845-A532-474B0D1E46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24208" y="2093153"/>
            <a:ext cx="1947862" cy="1949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&lt;Icon&gt;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3CAB8CF3-A950-8342-9C30-E6867EB87DC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22782" y="2093153"/>
            <a:ext cx="1947862" cy="1949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&lt;Icon&gt;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23891931-2D58-EA46-BD19-4345BCB212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19930" y="2093153"/>
            <a:ext cx="1947862" cy="1949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&lt;Icon&gt;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234D3316-846F-2945-B043-9B03B5D9F3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37251" y="4369801"/>
            <a:ext cx="1934820" cy="187401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0" i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079D5A3E-5782-8543-BDB1-131AEB339E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37251" y="3962987"/>
            <a:ext cx="1934820" cy="32707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1" i="0" cap="all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&lt;title&gt;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BE2CA47-4016-E84A-BB5D-17A2C3BE9F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14085" y="4369801"/>
            <a:ext cx="1947864" cy="187401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0" i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03C4D33-814E-F445-A35F-14D453AD42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14085" y="3962987"/>
            <a:ext cx="1947864" cy="32707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1" i="0" cap="all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&lt;title&gt;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FFF1C3A-2901-6745-B53A-EC635321F67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06885" y="4369801"/>
            <a:ext cx="1960908" cy="187401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0" i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3774EE81-8CB2-264A-9468-D84A1412B07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06885" y="3962987"/>
            <a:ext cx="1960908" cy="32707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1" i="0" cap="all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&lt;title&gt;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7DE8A0E-5569-4A34-8977-B88AC17BF3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62178" y="5792336"/>
            <a:ext cx="661736" cy="707486"/>
          </a:xfrm>
          <a:prstGeom prst="rect">
            <a:avLst/>
          </a:prstGeom>
        </p:spPr>
      </p:pic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70B9B045-B3E1-5A48-B691-6DB85A59F83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321356" y="2093153"/>
            <a:ext cx="1947862" cy="1949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&lt;Icon&gt;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5BC60FBE-11B8-2B4D-83C5-0916065AFF7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03963" y="4369801"/>
            <a:ext cx="1960908" cy="187401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0" i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970F497E-ED99-DF4D-843C-9587B3E5BB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03963" y="3962987"/>
            <a:ext cx="1960908" cy="32707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1" i="0" cap="all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&lt;title&gt;</a:t>
            </a:r>
          </a:p>
        </p:txBody>
      </p:sp>
    </p:spTree>
    <p:extLst>
      <p:ext uri="{BB962C8B-B14F-4D97-AF65-F5344CB8AC3E}">
        <p14:creationId xmlns:p14="http://schemas.microsoft.com/office/powerpoint/2010/main" val="2462650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Icon Set - Mini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9303968F-05F4-AF4B-ACF5-BCCA1FC4CF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7999" y="955582"/>
            <a:ext cx="6096002" cy="105365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1" cap="all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&lt;Title of Section&gt;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F081F463-C534-7C47-A7BB-E70C353513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000" y="355964"/>
            <a:ext cx="6096001" cy="57353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b="0" i="0" cap="all" spc="200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Subheader</a:t>
            </a:r>
            <a:r>
              <a:rPr lang="en-US" dirty="0"/>
              <a:t> if it is appropriate&gt;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F6219A1-FAC6-8845-A532-474B0D1E46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24208" y="2093153"/>
            <a:ext cx="1947862" cy="1949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&lt;Icon&gt;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3CAB8CF3-A950-8342-9C30-E6867EB87DC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22782" y="2093153"/>
            <a:ext cx="1947862" cy="1949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&lt;Icon&gt;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23891931-2D58-EA46-BD19-4345BCB212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19930" y="2093153"/>
            <a:ext cx="1947862" cy="1949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&lt;Icon&gt;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234D3316-846F-2945-B043-9B03B5D9F3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37251" y="4042603"/>
            <a:ext cx="1934820" cy="143100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0" i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BE2CA47-4016-E84A-BB5D-17A2C3BE9F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14085" y="4042603"/>
            <a:ext cx="1947864" cy="143100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0" i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FFF1C3A-2901-6745-B53A-EC635321F67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06885" y="4042603"/>
            <a:ext cx="1960908" cy="143100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0" i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7DE8A0E-5569-4A34-8977-B88AC17BF3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62178" y="5792336"/>
            <a:ext cx="661736" cy="707486"/>
          </a:xfrm>
          <a:prstGeom prst="rect">
            <a:avLst/>
          </a:prstGeom>
        </p:spPr>
      </p:pic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70B9B045-B3E1-5A48-B691-6DB85A59F83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321356" y="2093153"/>
            <a:ext cx="1947862" cy="1949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&lt;Icon&gt;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5BC60FBE-11B8-2B4D-83C5-0916065AFF7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03963" y="4042603"/>
            <a:ext cx="1960908" cy="143100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0" i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263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Set - Minimal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29E4A76E-81CB-AE4E-95CF-3224DE0979E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924"/>
            <a:ext cx="3326425" cy="2007308"/>
          </a:xfrm>
          <a:custGeom>
            <a:avLst/>
            <a:gdLst>
              <a:gd name="connsiteX0" fmla="*/ 0 w 3326425"/>
              <a:gd name="connsiteY0" fmla="*/ 0 h 2007308"/>
              <a:gd name="connsiteX1" fmla="*/ 3326425 w 3326425"/>
              <a:gd name="connsiteY1" fmla="*/ 0 h 2007308"/>
              <a:gd name="connsiteX2" fmla="*/ 3326425 w 3326425"/>
              <a:gd name="connsiteY2" fmla="*/ 671872 h 2007308"/>
              <a:gd name="connsiteX3" fmla="*/ 2647677 w 3326425"/>
              <a:gd name="connsiteY3" fmla="*/ 671872 h 2007308"/>
              <a:gd name="connsiteX4" fmla="*/ 2647677 w 3326425"/>
              <a:gd name="connsiteY4" fmla="*/ 2007308 h 2007308"/>
              <a:gd name="connsiteX5" fmla="*/ 0 w 3326425"/>
              <a:gd name="connsiteY5" fmla="*/ 2007308 h 2007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6425" h="2007308">
                <a:moveTo>
                  <a:pt x="0" y="0"/>
                </a:moveTo>
                <a:lnTo>
                  <a:pt x="3326425" y="0"/>
                </a:lnTo>
                <a:lnTo>
                  <a:pt x="3326425" y="671872"/>
                </a:lnTo>
                <a:lnTo>
                  <a:pt x="2647677" y="671872"/>
                </a:lnTo>
                <a:lnTo>
                  <a:pt x="2647677" y="2007308"/>
                </a:lnTo>
                <a:lnTo>
                  <a:pt x="0" y="200730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&lt;Insert Picture&gt;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6821D100-E8F5-C94A-A73E-8BDD688944C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326426" y="1924"/>
            <a:ext cx="2769574" cy="6743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&lt;Insert Picture&gt;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00952E5C-48AA-C74D-8F77-3B493E0BFCD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096000" y="1924"/>
            <a:ext cx="2769574" cy="6743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&lt;Insert Picture&gt;</a:t>
            </a:r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47F32AD6-2068-0D48-AFA2-E6EF8D89384D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886983" y="1924"/>
            <a:ext cx="3326425" cy="2007308"/>
          </a:xfrm>
          <a:custGeom>
            <a:avLst/>
            <a:gdLst>
              <a:gd name="connsiteX0" fmla="*/ 0 w 3326425"/>
              <a:gd name="connsiteY0" fmla="*/ 0 h 2007308"/>
              <a:gd name="connsiteX1" fmla="*/ 3326425 w 3326425"/>
              <a:gd name="connsiteY1" fmla="*/ 0 h 2007308"/>
              <a:gd name="connsiteX2" fmla="*/ 3326425 w 3326425"/>
              <a:gd name="connsiteY2" fmla="*/ 2007308 h 2007308"/>
              <a:gd name="connsiteX3" fmla="*/ 662940 w 3326425"/>
              <a:gd name="connsiteY3" fmla="*/ 2007308 h 2007308"/>
              <a:gd name="connsiteX4" fmla="*/ 662940 w 3326425"/>
              <a:gd name="connsiteY4" fmla="*/ 671872 h 2007308"/>
              <a:gd name="connsiteX5" fmla="*/ 0 w 3326425"/>
              <a:gd name="connsiteY5" fmla="*/ 671872 h 2007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6425" h="2007308">
                <a:moveTo>
                  <a:pt x="0" y="0"/>
                </a:moveTo>
                <a:lnTo>
                  <a:pt x="3326425" y="0"/>
                </a:lnTo>
                <a:lnTo>
                  <a:pt x="3326425" y="2007308"/>
                </a:lnTo>
                <a:lnTo>
                  <a:pt x="662940" y="2007308"/>
                </a:lnTo>
                <a:lnTo>
                  <a:pt x="662940" y="671872"/>
                </a:lnTo>
                <a:lnTo>
                  <a:pt x="0" y="67187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&lt;Insert Picture&gt;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234D3316-846F-2945-B043-9B03B5D9F3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6389" y="3220215"/>
            <a:ext cx="2450037" cy="242841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0" i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079D5A3E-5782-8543-BDB1-131AEB339E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389" y="2474262"/>
            <a:ext cx="2450037" cy="63165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1" i="0" cap="all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&lt;title&gt;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7DE8A0E-5569-4A34-8977-B88AC17BF3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62178" y="5792336"/>
            <a:ext cx="661736" cy="707486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B921FCBD-FDCF-4648-8A00-5C0E0FF00A0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546587" y="3220215"/>
            <a:ext cx="2450037" cy="242841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0" i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39B6BB4-E5A8-CC44-B68A-3F4D6896B03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46587" y="2474262"/>
            <a:ext cx="2450037" cy="63165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1" i="0" cap="all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&lt;title&gt;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17FBBB2F-DF15-694E-AE5E-7EAC8A7F108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16785" y="3220215"/>
            <a:ext cx="2450037" cy="242841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0" i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C48467E8-65D0-CC49-8CAA-AA24BEDA58D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16785" y="2474262"/>
            <a:ext cx="2450037" cy="63165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1" i="0" cap="all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&lt;title&gt;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B4D29641-8B7B-8147-A274-F45114AD56A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886983" y="3220215"/>
            <a:ext cx="2450037" cy="242841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0" i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EF499999-F2FA-934E-A187-F6E14AA0616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86983" y="2474262"/>
            <a:ext cx="2450037" cy="63165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1" i="0" cap="all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&lt;title&gt;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8CB36F17-8703-A240-97C2-61BDAD9C3C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7999" y="1275928"/>
            <a:ext cx="6096002" cy="105365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1" cap="all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&lt;Title of Section&gt;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3D94A8EF-8D2E-D343-B6E8-FD7FCDFCCB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000" y="676310"/>
            <a:ext cx="6096001" cy="57353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b="0" i="0" cap="all" spc="200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Subheader</a:t>
            </a:r>
            <a:r>
              <a:rPr lang="en-US" dirty="0"/>
              <a:t> if it is appropriate&gt;</a:t>
            </a:r>
          </a:p>
        </p:txBody>
      </p:sp>
    </p:spTree>
    <p:extLst>
      <p:ext uri="{BB962C8B-B14F-4D97-AF65-F5344CB8AC3E}">
        <p14:creationId xmlns:p14="http://schemas.microsoft.com/office/powerpoint/2010/main" val="137873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 Set - Inver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8242C68-2203-405F-8BA1-CF26867AEF8A}"/>
              </a:ext>
            </a:extLst>
          </p:cNvPr>
          <p:cNvCxnSpPr>
            <a:cxnSpLocks/>
            <a:stCxn id="8" idx="6"/>
            <a:endCxn id="24" idx="2"/>
          </p:cNvCxnSpPr>
          <p:nvPr userDrawn="1"/>
        </p:nvCxnSpPr>
        <p:spPr>
          <a:xfrm>
            <a:off x="3554350" y="5568023"/>
            <a:ext cx="1487550" cy="0"/>
          </a:xfrm>
          <a:prstGeom prst="line">
            <a:avLst/>
          </a:prstGeom>
          <a:ln w="25400">
            <a:solidFill>
              <a:schemeClr val="tx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FF856B3-4ED0-4053-AADB-F98374D5EF38}"/>
              </a:ext>
            </a:extLst>
          </p:cNvPr>
          <p:cNvCxnSpPr>
            <a:cxnSpLocks/>
          </p:cNvCxnSpPr>
          <p:nvPr userDrawn="1"/>
        </p:nvCxnSpPr>
        <p:spPr>
          <a:xfrm>
            <a:off x="7150098" y="5568023"/>
            <a:ext cx="1487550" cy="0"/>
          </a:xfrm>
          <a:prstGeom prst="line">
            <a:avLst/>
          </a:prstGeom>
          <a:ln w="25400">
            <a:solidFill>
              <a:schemeClr val="tx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9303968F-05F4-AF4B-ACF5-BCCA1FC4CF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7999" y="948290"/>
            <a:ext cx="6096002" cy="873549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1" cap="all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&lt;Title of Section&gt;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F081F463-C534-7C47-A7BB-E70C353513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000" y="348672"/>
            <a:ext cx="6096001" cy="57353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b="0" i="0" cap="all" spc="200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Subheader</a:t>
            </a:r>
            <a:r>
              <a:rPr lang="en-US" dirty="0"/>
              <a:t> if it is appropriate&gt;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234D3316-846F-2945-B043-9B03B5D9F3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33474" y="2552214"/>
            <a:ext cx="2742374" cy="185442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0" i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079D5A3E-5782-8543-BDB1-131AEB339E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33474" y="1935352"/>
            <a:ext cx="2742374" cy="51601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1" i="0" cap="all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&lt;title&gt;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BE2CA47-4016-E84A-BB5D-17A2C3BE9F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24813" y="2552214"/>
            <a:ext cx="2742374" cy="185442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0" i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03C4D33-814E-F445-A35F-14D453AD42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24813" y="1935352"/>
            <a:ext cx="2742374" cy="51601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1" i="0" cap="all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&lt;title&gt;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FFF1C3A-2901-6745-B53A-EC635321F67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16152" y="2552214"/>
            <a:ext cx="2742374" cy="185442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0" i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3774EE81-8CB2-264A-9468-D84A1412B07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16152" y="1935352"/>
            <a:ext cx="2742374" cy="51601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1" i="0" cap="all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&lt;title&gt;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A4632C9A-D60E-4CE5-A784-8F149BB5BF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76352" y="4802130"/>
            <a:ext cx="1447799" cy="14489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&lt;Icon&gt;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D6AB6905-2220-49BD-B756-EB245A9A03E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72100" y="4802130"/>
            <a:ext cx="1447799" cy="14489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&lt;Icon&gt;</a:t>
            </a:r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3A2831A9-F92E-44BB-9897-B0D5775C95A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963437" y="4802130"/>
            <a:ext cx="1447799" cy="14489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&lt;Icon&gt;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5E9EC20-DFC7-43D1-8BB5-05A0B2EC9D57}"/>
              </a:ext>
            </a:extLst>
          </p:cNvPr>
          <p:cNvSpPr/>
          <p:nvPr userDrawn="1"/>
        </p:nvSpPr>
        <p:spPr>
          <a:xfrm>
            <a:off x="1446152" y="4513924"/>
            <a:ext cx="2108198" cy="2108198"/>
          </a:xfrm>
          <a:prstGeom prst="ellipse">
            <a:avLst/>
          </a:prstGeom>
          <a:noFill/>
          <a:ln w="6667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7896F59-F6CB-4A2A-A836-58AAF7A638AD}"/>
              </a:ext>
            </a:extLst>
          </p:cNvPr>
          <p:cNvSpPr/>
          <p:nvPr userDrawn="1"/>
        </p:nvSpPr>
        <p:spPr>
          <a:xfrm>
            <a:off x="5041900" y="4513924"/>
            <a:ext cx="2108198" cy="2108198"/>
          </a:xfrm>
          <a:prstGeom prst="ellipse">
            <a:avLst/>
          </a:prstGeom>
          <a:noFill/>
          <a:ln w="66675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1DA49E4-1031-4257-B7B4-05E3FB5217FC}"/>
              </a:ext>
            </a:extLst>
          </p:cNvPr>
          <p:cNvSpPr/>
          <p:nvPr userDrawn="1"/>
        </p:nvSpPr>
        <p:spPr>
          <a:xfrm>
            <a:off x="8637650" y="4513924"/>
            <a:ext cx="2108198" cy="2108198"/>
          </a:xfrm>
          <a:prstGeom prst="ellipse">
            <a:avLst/>
          </a:prstGeom>
          <a:noFill/>
          <a:ln w="66675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AF1449D-3F5F-45CE-A729-D1928E6BCB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62178" y="5792336"/>
            <a:ext cx="661736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72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con Set - Mini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A79C42FF-BB56-A04E-A88B-8E5FA1D8F4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93767" y="3181147"/>
            <a:ext cx="2780088" cy="101210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9AB284E6-9377-594E-B7D0-E518169332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993767" y="5516207"/>
            <a:ext cx="2780088" cy="101210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1E0009FC-CB1D-1945-9719-0909EFA7C27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70219" y="3181147"/>
            <a:ext cx="2780088" cy="101210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3637A181-08CB-6E41-912C-AAECD6A494D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70219" y="5516207"/>
            <a:ext cx="2780088" cy="101210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36D97845-F163-264A-A7FC-0BE3E0C3E2F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731993" y="3181147"/>
            <a:ext cx="2780088" cy="101210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754E9BF9-5B0B-8746-BA0F-73E707E880C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731993" y="5516207"/>
            <a:ext cx="2780088" cy="101210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0" name="Content Placeholder 72">
            <a:extLst>
              <a:ext uri="{FF2B5EF4-FFF2-40B4-BE49-F238E27FC236}">
                <a16:creationId xmlns:a16="http://schemas.microsoft.com/office/drawing/2014/main" id="{16668033-C436-6D47-8D27-564960894461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1911644" y="2009549"/>
            <a:ext cx="1896680" cy="11880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&lt;Click the picture icon&gt;</a:t>
            </a:r>
          </a:p>
        </p:txBody>
      </p:sp>
      <p:sp>
        <p:nvSpPr>
          <p:cNvPr id="31" name="Content Placeholder 72">
            <a:extLst>
              <a:ext uri="{FF2B5EF4-FFF2-40B4-BE49-F238E27FC236}">
                <a16:creationId xmlns:a16="http://schemas.microsoft.com/office/drawing/2014/main" id="{9610F2B0-3972-184B-9F9A-5D43380D93AC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5147660" y="2009549"/>
            <a:ext cx="1896680" cy="11880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&lt;Click the picture icon&gt;</a:t>
            </a:r>
          </a:p>
        </p:txBody>
      </p:sp>
      <p:sp>
        <p:nvSpPr>
          <p:cNvPr id="32" name="Content Placeholder 72">
            <a:extLst>
              <a:ext uri="{FF2B5EF4-FFF2-40B4-BE49-F238E27FC236}">
                <a16:creationId xmlns:a16="http://schemas.microsoft.com/office/drawing/2014/main" id="{36A730BD-5A1D-254C-800C-D86F6EA6D6E2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8435192" y="2009549"/>
            <a:ext cx="1896680" cy="11880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&lt;Click the picture icon&gt;</a:t>
            </a:r>
          </a:p>
        </p:txBody>
      </p:sp>
      <p:sp>
        <p:nvSpPr>
          <p:cNvPr id="33" name="Content Placeholder 72">
            <a:extLst>
              <a:ext uri="{FF2B5EF4-FFF2-40B4-BE49-F238E27FC236}">
                <a16:creationId xmlns:a16="http://schemas.microsoft.com/office/drawing/2014/main" id="{53011245-DF7E-6143-8357-AF32547D2278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1911644" y="4328177"/>
            <a:ext cx="1896680" cy="11880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&lt;Click the picture icon&gt;</a:t>
            </a:r>
          </a:p>
        </p:txBody>
      </p:sp>
      <p:sp>
        <p:nvSpPr>
          <p:cNvPr id="34" name="Content Placeholder 72">
            <a:extLst>
              <a:ext uri="{FF2B5EF4-FFF2-40B4-BE49-F238E27FC236}">
                <a16:creationId xmlns:a16="http://schemas.microsoft.com/office/drawing/2014/main" id="{AB5763C8-D9D3-6C46-8A63-2986278F3FF1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5147660" y="4328177"/>
            <a:ext cx="1896680" cy="11880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&lt;Click the picture icon&gt;</a:t>
            </a:r>
          </a:p>
        </p:txBody>
      </p:sp>
      <p:sp>
        <p:nvSpPr>
          <p:cNvPr id="35" name="Content Placeholder 72">
            <a:extLst>
              <a:ext uri="{FF2B5EF4-FFF2-40B4-BE49-F238E27FC236}">
                <a16:creationId xmlns:a16="http://schemas.microsoft.com/office/drawing/2014/main" id="{21231B27-0AEF-0E44-884D-199D5EFFF519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8435192" y="4328177"/>
            <a:ext cx="1896680" cy="11880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&lt;Click the picture icon&gt;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11D8759-F273-4C98-9FD0-90DE76BC9B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62178" y="5792336"/>
            <a:ext cx="661736" cy="707486"/>
          </a:xfrm>
          <a:prstGeom prst="rect">
            <a:avLst/>
          </a:prstGeom>
        </p:spPr>
      </p:pic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61469E8E-8A80-B841-B76E-FA86E3E519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7999" y="948290"/>
            <a:ext cx="6096002" cy="873549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1" cap="all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&lt;Title of Section&gt;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7CD8FB04-4969-0840-9592-8D3389456D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000" y="348672"/>
            <a:ext cx="6096001" cy="57353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b="0" i="0" cap="all" spc="200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Subheader</a:t>
            </a:r>
            <a:r>
              <a:rPr lang="en-US" dirty="0"/>
              <a:t> if it is appropriate&gt;</a:t>
            </a:r>
          </a:p>
        </p:txBody>
      </p:sp>
    </p:spTree>
    <p:extLst>
      <p:ext uri="{BB962C8B-B14F-4D97-AF65-F5344CB8AC3E}">
        <p14:creationId xmlns:p14="http://schemas.microsoft.com/office/powerpoint/2010/main" val="3235400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ogo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F63811B-5653-BD4C-977F-8277B76924B5}"/>
              </a:ext>
            </a:extLst>
          </p:cNvPr>
          <p:cNvCxnSpPr>
            <a:cxnSpLocks/>
          </p:cNvCxnSpPr>
          <p:nvPr userDrawn="1"/>
        </p:nvCxnSpPr>
        <p:spPr>
          <a:xfrm>
            <a:off x="1269107" y="3594100"/>
            <a:ext cx="42123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8C44CF4-4F55-A64F-B963-22AD6EDFDF70}"/>
              </a:ext>
            </a:extLst>
          </p:cNvPr>
          <p:cNvCxnSpPr>
            <a:cxnSpLocks/>
          </p:cNvCxnSpPr>
          <p:nvPr userDrawn="1"/>
        </p:nvCxnSpPr>
        <p:spPr>
          <a:xfrm>
            <a:off x="3390006" y="2247900"/>
            <a:ext cx="0" cy="1346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 Placeholder 15">
            <a:extLst>
              <a:ext uri="{FF2B5EF4-FFF2-40B4-BE49-F238E27FC236}">
                <a16:creationId xmlns:a16="http://schemas.microsoft.com/office/drawing/2014/main" id="{E04DF03D-1BC4-6649-8299-7B8E8A4837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67397" y="999267"/>
            <a:ext cx="4955551" cy="87485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None/>
              <a:defRPr sz="2400" b="1" kern="400" cap="all" spc="15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sp>
        <p:nvSpPr>
          <p:cNvPr id="70" name="Text Placeholder 21">
            <a:extLst>
              <a:ext uri="{FF2B5EF4-FFF2-40B4-BE49-F238E27FC236}">
                <a16:creationId xmlns:a16="http://schemas.microsoft.com/office/drawing/2014/main" id="{9EA10798-F656-F34A-9687-D6619422EC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66606" y="1874125"/>
            <a:ext cx="4955550" cy="391991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3" name="Content Placeholder 72">
            <a:extLst>
              <a:ext uri="{FF2B5EF4-FFF2-40B4-BE49-F238E27FC236}">
                <a16:creationId xmlns:a16="http://schemas.microsoft.com/office/drawing/2014/main" id="{47DD1564-3F8C-4F4D-ABC5-C990BC948F0B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964306" y="2044700"/>
            <a:ext cx="2311400" cy="144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&lt;Click the picture icon&gt;</a:t>
            </a:r>
          </a:p>
        </p:txBody>
      </p:sp>
      <p:sp>
        <p:nvSpPr>
          <p:cNvPr id="74" name="Content Placeholder 72">
            <a:extLst>
              <a:ext uri="{FF2B5EF4-FFF2-40B4-BE49-F238E27FC236}">
                <a16:creationId xmlns:a16="http://schemas.microsoft.com/office/drawing/2014/main" id="{8B1BBE3B-A363-984A-A355-D0360E259C2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3504306" y="2044700"/>
            <a:ext cx="2311400" cy="144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&lt;Click the picture icon&gt;</a:t>
            </a:r>
          </a:p>
        </p:txBody>
      </p:sp>
      <p:sp>
        <p:nvSpPr>
          <p:cNvPr id="76" name="Content Placeholder 72">
            <a:extLst>
              <a:ext uri="{FF2B5EF4-FFF2-40B4-BE49-F238E27FC236}">
                <a16:creationId xmlns:a16="http://schemas.microsoft.com/office/drawing/2014/main" id="{B67511E9-A589-9444-8D29-907BEEFB305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2234307" y="3695700"/>
            <a:ext cx="2311400" cy="144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&lt;Click the picture icon&gt;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6612EA-4C41-4BA2-8B12-9B8EEBAB87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62178" y="5792336"/>
            <a:ext cx="661736" cy="707486"/>
          </a:xfrm>
          <a:prstGeom prst="rect">
            <a:avLst/>
          </a:prstGeom>
        </p:spPr>
      </p:pic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21137D3-6A34-6840-9B40-F6731E08A7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6606" y="425735"/>
            <a:ext cx="4955550" cy="573532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b="0" i="0" cap="all" spc="200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Subheader</a:t>
            </a:r>
            <a:r>
              <a:rPr lang="en-US" dirty="0"/>
              <a:t> if it is appropriate&gt;</a:t>
            </a:r>
          </a:p>
        </p:txBody>
      </p:sp>
    </p:spTree>
    <p:extLst>
      <p:ext uri="{BB962C8B-B14F-4D97-AF65-F5344CB8AC3E}">
        <p14:creationId xmlns:p14="http://schemas.microsoft.com/office/powerpoint/2010/main" val="2198749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o 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5BB2885-9A2F-F448-A97A-3BC16DC9A5BC}"/>
              </a:ext>
            </a:extLst>
          </p:cNvPr>
          <p:cNvSpPr/>
          <p:nvPr userDrawn="1"/>
        </p:nvSpPr>
        <p:spPr>
          <a:xfrm>
            <a:off x="2205381" y="1177448"/>
            <a:ext cx="1685241" cy="17004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92BAD7-BECF-B74A-A2A4-30F497DEA048}"/>
              </a:ext>
            </a:extLst>
          </p:cNvPr>
          <p:cNvSpPr/>
          <p:nvPr userDrawn="1"/>
        </p:nvSpPr>
        <p:spPr>
          <a:xfrm>
            <a:off x="6096001" y="0"/>
            <a:ext cx="609600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7F3678C-DBCD-534F-BABF-848BE3A2D17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79763" y="1252502"/>
            <a:ext cx="1536475" cy="155030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here</a:t>
            </a:r>
            <a:br>
              <a:rPr lang="en-US" dirty="0"/>
            </a:br>
            <a:r>
              <a:rPr lang="en-US" dirty="0"/>
              <a:t>to insert your</a:t>
            </a:r>
            <a:br>
              <a:rPr lang="en-US" dirty="0"/>
            </a:br>
            <a:r>
              <a:rPr lang="en-US" dirty="0"/>
              <a:t>picture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20F0893-7A10-484B-87AB-B02B46440D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9292" y="3071814"/>
            <a:ext cx="4697413" cy="7143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None/>
              <a:defRPr sz="2400" b="1" kern="400" cap="all" spc="15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Name&gt;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EA4E5A5-62B9-BE4B-9712-CE85053B4381}"/>
              </a:ext>
            </a:extLst>
          </p:cNvPr>
          <p:cNvSpPr/>
          <p:nvPr userDrawn="1"/>
        </p:nvSpPr>
        <p:spPr>
          <a:xfrm>
            <a:off x="8301381" y="1177448"/>
            <a:ext cx="1685241" cy="17004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51B943E5-4DA4-524F-8AF9-086B99BCC92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75763" y="1252502"/>
            <a:ext cx="1536475" cy="155030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here</a:t>
            </a:r>
            <a:br>
              <a:rPr lang="en-US" dirty="0"/>
            </a:br>
            <a:r>
              <a:rPr lang="en-US" dirty="0"/>
              <a:t>to insert your</a:t>
            </a:r>
            <a:br>
              <a:rPr lang="en-US" dirty="0"/>
            </a:br>
            <a:r>
              <a:rPr lang="en-US" dirty="0"/>
              <a:t>picture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DD17301-2294-3247-8C89-4DCB2C7F32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95292" y="3071814"/>
            <a:ext cx="4697413" cy="7143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None/>
              <a:defRPr sz="2400" b="1" kern="400" cap="all" spc="15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Name&gt;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FB48F02-3A0C-AF4A-B8BE-0AB52F01F9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8500" y="4195763"/>
            <a:ext cx="4697413" cy="19288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&lt;Insert Bio Here&gt;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44CDDE32-875E-2549-A5D8-E44AABC429E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7706" y="3822179"/>
            <a:ext cx="4698207" cy="3735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600" b="1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C3C0BAA2-C886-7140-BCEB-DCC3F45795B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95292" y="3822179"/>
            <a:ext cx="4698207" cy="3735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600" b="1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D0F9035B-F7DB-C245-8E45-1637847B76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95291" y="4195763"/>
            <a:ext cx="4697413" cy="19288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&lt;Insert Bio Here&gt;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A8470B-92F4-DE4F-B3ED-B6610C9365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1237" y="586686"/>
            <a:ext cx="2549525" cy="33673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B4DDB25-95DB-4107-ACA5-DC10F7B7F7EE}"/>
              </a:ext>
            </a:extLst>
          </p:cNvPr>
          <p:cNvSpPr/>
          <p:nvPr userDrawn="1"/>
        </p:nvSpPr>
        <p:spPr>
          <a:xfrm>
            <a:off x="698500" y="6045616"/>
            <a:ext cx="5397500" cy="601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2F7F732-D6C6-4E7F-A387-BACE999F6859}"/>
              </a:ext>
            </a:extLst>
          </p:cNvPr>
          <p:cNvSpPr/>
          <p:nvPr userDrawn="1"/>
        </p:nvSpPr>
        <p:spPr>
          <a:xfrm>
            <a:off x="6096000" y="6045616"/>
            <a:ext cx="3048000" cy="6014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D6119C-8CD2-4B39-93BE-7585ABDB4EA4}"/>
              </a:ext>
            </a:extLst>
          </p:cNvPr>
          <p:cNvSpPr/>
          <p:nvPr userDrawn="1"/>
        </p:nvSpPr>
        <p:spPr>
          <a:xfrm>
            <a:off x="9144001" y="6045616"/>
            <a:ext cx="3048000" cy="6014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24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1920">
          <p15:clr>
            <a:srgbClr val="FBAE40"/>
          </p15:clr>
        </p15:guide>
        <p15:guide id="4" pos="5760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Logo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F63811B-5653-BD4C-977F-8277B76924B5}"/>
              </a:ext>
            </a:extLst>
          </p:cNvPr>
          <p:cNvCxnSpPr>
            <a:cxnSpLocks/>
          </p:cNvCxnSpPr>
          <p:nvPr userDrawn="1"/>
        </p:nvCxnSpPr>
        <p:spPr>
          <a:xfrm>
            <a:off x="1274015" y="3594100"/>
            <a:ext cx="427254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8C44CF4-4F55-A64F-B963-22AD6EDFDF70}"/>
              </a:ext>
            </a:extLst>
          </p:cNvPr>
          <p:cNvCxnSpPr>
            <a:cxnSpLocks/>
          </p:cNvCxnSpPr>
          <p:nvPr userDrawn="1"/>
        </p:nvCxnSpPr>
        <p:spPr>
          <a:xfrm>
            <a:off x="3394914" y="2247900"/>
            <a:ext cx="0" cy="269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 Placeholder 15">
            <a:extLst>
              <a:ext uri="{FF2B5EF4-FFF2-40B4-BE49-F238E27FC236}">
                <a16:creationId xmlns:a16="http://schemas.microsoft.com/office/drawing/2014/main" id="{E04DF03D-1BC4-6649-8299-7B8E8A4837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66286" y="999267"/>
            <a:ext cx="4956663" cy="87485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None/>
              <a:defRPr sz="2400" b="1" kern="400" cap="all" spc="15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sp>
        <p:nvSpPr>
          <p:cNvPr id="70" name="Text Placeholder 21">
            <a:extLst>
              <a:ext uri="{FF2B5EF4-FFF2-40B4-BE49-F238E27FC236}">
                <a16:creationId xmlns:a16="http://schemas.microsoft.com/office/drawing/2014/main" id="{9EA10798-F656-F34A-9687-D6619422EC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65495" y="1874125"/>
            <a:ext cx="4956662" cy="391991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3" name="Content Placeholder 72">
            <a:extLst>
              <a:ext uri="{FF2B5EF4-FFF2-40B4-BE49-F238E27FC236}">
                <a16:creationId xmlns:a16="http://schemas.microsoft.com/office/drawing/2014/main" id="{47DD1564-3F8C-4F4D-ABC5-C990BC948F0B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969214" y="2044700"/>
            <a:ext cx="2311400" cy="144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&lt;Click the picture icon&gt;</a:t>
            </a:r>
          </a:p>
        </p:txBody>
      </p:sp>
      <p:sp>
        <p:nvSpPr>
          <p:cNvPr id="74" name="Content Placeholder 72">
            <a:extLst>
              <a:ext uri="{FF2B5EF4-FFF2-40B4-BE49-F238E27FC236}">
                <a16:creationId xmlns:a16="http://schemas.microsoft.com/office/drawing/2014/main" id="{8B1BBE3B-A363-984A-A355-D0360E259C2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3509214" y="2044700"/>
            <a:ext cx="2311400" cy="144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&lt;Click the picture icon&gt;</a:t>
            </a:r>
          </a:p>
        </p:txBody>
      </p:sp>
      <p:sp>
        <p:nvSpPr>
          <p:cNvPr id="76" name="Content Placeholder 72">
            <a:extLst>
              <a:ext uri="{FF2B5EF4-FFF2-40B4-BE49-F238E27FC236}">
                <a16:creationId xmlns:a16="http://schemas.microsoft.com/office/drawing/2014/main" id="{B67511E9-A589-9444-8D29-907BEEFB305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969214" y="3695700"/>
            <a:ext cx="2311400" cy="144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&lt;Click the picture icon&gt;</a:t>
            </a:r>
          </a:p>
        </p:txBody>
      </p:sp>
      <p:sp>
        <p:nvSpPr>
          <p:cNvPr id="77" name="Content Placeholder 72">
            <a:extLst>
              <a:ext uri="{FF2B5EF4-FFF2-40B4-BE49-F238E27FC236}">
                <a16:creationId xmlns:a16="http://schemas.microsoft.com/office/drawing/2014/main" id="{8D26B340-BB9D-8343-81FF-08BB4361051F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3509214" y="3695700"/>
            <a:ext cx="2311400" cy="144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&lt;Click the picture icon&gt;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3CE56C-B49F-4593-9860-C13E88B2AF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62178" y="5792336"/>
            <a:ext cx="661736" cy="707486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4A8D4B9-46C4-5C4D-9953-7ECBFB2711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6606" y="425735"/>
            <a:ext cx="4955550" cy="573532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b="0" i="0" cap="all" spc="200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Subheader</a:t>
            </a:r>
            <a:r>
              <a:rPr lang="en-US" dirty="0"/>
              <a:t> if it is appropriate&gt;</a:t>
            </a:r>
          </a:p>
        </p:txBody>
      </p:sp>
    </p:spTree>
    <p:extLst>
      <p:ext uri="{BB962C8B-B14F-4D97-AF65-F5344CB8AC3E}">
        <p14:creationId xmlns:p14="http://schemas.microsoft.com/office/powerpoint/2010/main" val="2443840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Logo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F63811B-5653-BD4C-977F-8277B76924B5}"/>
              </a:ext>
            </a:extLst>
          </p:cNvPr>
          <p:cNvCxnSpPr>
            <a:cxnSpLocks/>
          </p:cNvCxnSpPr>
          <p:nvPr userDrawn="1"/>
        </p:nvCxnSpPr>
        <p:spPr>
          <a:xfrm>
            <a:off x="660401" y="3594100"/>
            <a:ext cx="67817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22B22D0-EB3C-6647-9328-CAF89966B3F5}"/>
              </a:ext>
            </a:extLst>
          </p:cNvPr>
          <p:cNvCxnSpPr>
            <a:cxnSpLocks/>
          </p:cNvCxnSpPr>
          <p:nvPr userDrawn="1"/>
        </p:nvCxnSpPr>
        <p:spPr>
          <a:xfrm>
            <a:off x="5321301" y="2247900"/>
            <a:ext cx="0" cy="1346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8C44CF4-4F55-A64F-B963-22AD6EDFDF70}"/>
              </a:ext>
            </a:extLst>
          </p:cNvPr>
          <p:cNvCxnSpPr>
            <a:cxnSpLocks/>
          </p:cNvCxnSpPr>
          <p:nvPr userDrawn="1"/>
        </p:nvCxnSpPr>
        <p:spPr>
          <a:xfrm>
            <a:off x="2781300" y="2247900"/>
            <a:ext cx="0" cy="1346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 Placeholder 15">
            <a:extLst>
              <a:ext uri="{FF2B5EF4-FFF2-40B4-BE49-F238E27FC236}">
                <a16:creationId xmlns:a16="http://schemas.microsoft.com/office/drawing/2014/main" id="{E04DF03D-1BC4-6649-8299-7B8E8A4837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3091" y="999267"/>
            <a:ext cx="3379857" cy="87485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None/>
              <a:defRPr sz="2400" b="1" kern="400" cap="all" spc="15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sp>
        <p:nvSpPr>
          <p:cNvPr id="70" name="Text Placeholder 21">
            <a:extLst>
              <a:ext uri="{FF2B5EF4-FFF2-40B4-BE49-F238E27FC236}">
                <a16:creationId xmlns:a16="http://schemas.microsoft.com/office/drawing/2014/main" id="{9EA10798-F656-F34A-9687-D6619422EC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42300" y="1874125"/>
            <a:ext cx="3379856" cy="391991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3" name="Content Placeholder 72">
            <a:extLst>
              <a:ext uri="{FF2B5EF4-FFF2-40B4-BE49-F238E27FC236}">
                <a16:creationId xmlns:a16="http://schemas.microsoft.com/office/drawing/2014/main" id="{47DD1564-3F8C-4F4D-ABC5-C990BC948F0B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55600" y="2044700"/>
            <a:ext cx="2311400" cy="144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&lt;Click the picture icon&gt;</a:t>
            </a:r>
          </a:p>
        </p:txBody>
      </p:sp>
      <p:sp>
        <p:nvSpPr>
          <p:cNvPr id="74" name="Content Placeholder 72">
            <a:extLst>
              <a:ext uri="{FF2B5EF4-FFF2-40B4-BE49-F238E27FC236}">
                <a16:creationId xmlns:a16="http://schemas.microsoft.com/office/drawing/2014/main" id="{8B1BBE3B-A363-984A-A355-D0360E259C2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895600" y="2044700"/>
            <a:ext cx="2311400" cy="144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&lt;Click the picture icon&gt;</a:t>
            </a:r>
          </a:p>
        </p:txBody>
      </p:sp>
      <p:sp>
        <p:nvSpPr>
          <p:cNvPr id="75" name="Content Placeholder 72">
            <a:extLst>
              <a:ext uri="{FF2B5EF4-FFF2-40B4-BE49-F238E27FC236}">
                <a16:creationId xmlns:a16="http://schemas.microsoft.com/office/drawing/2014/main" id="{53647976-14B0-7442-9EA0-56A40DE934EA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410200" y="2044700"/>
            <a:ext cx="2311400" cy="144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&lt;Click the picture icon&gt;</a:t>
            </a:r>
          </a:p>
        </p:txBody>
      </p:sp>
      <p:sp>
        <p:nvSpPr>
          <p:cNvPr id="76" name="Content Placeholder 72">
            <a:extLst>
              <a:ext uri="{FF2B5EF4-FFF2-40B4-BE49-F238E27FC236}">
                <a16:creationId xmlns:a16="http://schemas.microsoft.com/office/drawing/2014/main" id="{B67511E9-A589-9444-8D29-907BEEFB305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625601" y="3695700"/>
            <a:ext cx="2311400" cy="144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&lt;Click the picture icon&gt;</a:t>
            </a:r>
          </a:p>
        </p:txBody>
      </p:sp>
      <p:sp>
        <p:nvSpPr>
          <p:cNvPr id="77" name="Content Placeholder 72">
            <a:extLst>
              <a:ext uri="{FF2B5EF4-FFF2-40B4-BE49-F238E27FC236}">
                <a16:creationId xmlns:a16="http://schemas.microsoft.com/office/drawing/2014/main" id="{8D26B340-BB9D-8343-81FF-08BB4361051F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165601" y="3695700"/>
            <a:ext cx="2311400" cy="144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&lt;Click the picture icon&gt;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D2A8B82-EE5C-3345-9C9B-6035D41596F6}"/>
              </a:ext>
            </a:extLst>
          </p:cNvPr>
          <p:cNvCxnSpPr>
            <a:cxnSpLocks/>
          </p:cNvCxnSpPr>
          <p:nvPr userDrawn="1"/>
        </p:nvCxnSpPr>
        <p:spPr>
          <a:xfrm>
            <a:off x="4051301" y="3594100"/>
            <a:ext cx="0" cy="1346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B75AAF26-1564-49EB-88BE-5AC2A2A289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62178" y="5792336"/>
            <a:ext cx="661736" cy="707486"/>
          </a:xfrm>
          <a:prstGeom prst="rect">
            <a:avLst/>
          </a:prstGeom>
        </p:spPr>
      </p:pic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2CEBA650-9388-8E46-8477-65593D5DEC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1704" y="425735"/>
            <a:ext cx="3380452" cy="573532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b="0" i="0" cap="all" spc="200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Subheader</a:t>
            </a:r>
            <a:r>
              <a:rPr lang="en-US" dirty="0"/>
              <a:t> if it is appropriate&gt;</a:t>
            </a:r>
          </a:p>
        </p:txBody>
      </p:sp>
    </p:spTree>
    <p:extLst>
      <p:ext uri="{BB962C8B-B14F-4D97-AF65-F5344CB8AC3E}">
        <p14:creationId xmlns:p14="http://schemas.microsoft.com/office/powerpoint/2010/main" val="2242983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Logo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F63811B-5653-BD4C-977F-8277B76924B5}"/>
              </a:ext>
            </a:extLst>
          </p:cNvPr>
          <p:cNvCxnSpPr>
            <a:cxnSpLocks/>
          </p:cNvCxnSpPr>
          <p:nvPr userDrawn="1"/>
        </p:nvCxnSpPr>
        <p:spPr>
          <a:xfrm>
            <a:off x="660401" y="3594100"/>
            <a:ext cx="67817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22B22D0-EB3C-6647-9328-CAF89966B3F5}"/>
              </a:ext>
            </a:extLst>
          </p:cNvPr>
          <p:cNvCxnSpPr>
            <a:cxnSpLocks/>
          </p:cNvCxnSpPr>
          <p:nvPr userDrawn="1"/>
        </p:nvCxnSpPr>
        <p:spPr>
          <a:xfrm>
            <a:off x="5321301" y="2247900"/>
            <a:ext cx="0" cy="269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8C44CF4-4F55-A64F-B963-22AD6EDFDF70}"/>
              </a:ext>
            </a:extLst>
          </p:cNvPr>
          <p:cNvCxnSpPr>
            <a:cxnSpLocks/>
          </p:cNvCxnSpPr>
          <p:nvPr userDrawn="1"/>
        </p:nvCxnSpPr>
        <p:spPr>
          <a:xfrm>
            <a:off x="2781300" y="2247900"/>
            <a:ext cx="0" cy="269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 Placeholder 15">
            <a:extLst>
              <a:ext uri="{FF2B5EF4-FFF2-40B4-BE49-F238E27FC236}">
                <a16:creationId xmlns:a16="http://schemas.microsoft.com/office/drawing/2014/main" id="{E04DF03D-1BC4-6649-8299-7B8E8A4837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3091" y="999267"/>
            <a:ext cx="3379857" cy="87485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None/>
              <a:defRPr sz="2400" b="1" kern="400" cap="all" spc="15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sp>
        <p:nvSpPr>
          <p:cNvPr id="70" name="Text Placeholder 21">
            <a:extLst>
              <a:ext uri="{FF2B5EF4-FFF2-40B4-BE49-F238E27FC236}">
                <a16:creationId xmlns:a16="http://schemas.microsoft.com/office/drawing/2014/main" id="{9EA10798-F656-F34A-9687-D6619422EC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42300" y="1874125"/>
            <a:ext cx="3379856" cy="391991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3" name="Content Placeholder 72">
            <a:extLst>
              <a:ext uri="{FF2B5EF4-FFF2-40B4-BE49-F238E27FC236}">
                <a16:creationId xmlns:a16="http://schemas.microsoft.com/office/drawing/2014/main" id="{47DD1564-3F8C-4F4D-ABC5-C990BC948F0B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55600" y="2044700"/>
            <a:ext cx="2311400" cy="144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&lt;Click the picture icon&gt;</a:t>
            </a:r>
          </a:p>
        </p:txBody>
      </p:sp>
      <p:sp>
        <p:nvSpPr>
          <p:cNvPr id="74" name="Content Placeholder 72">
            <a:extLst>
              <a:ext uri="{FF2B5EF4-FFF2-40B4-BE49-F238E27FC236}">
                <a16:creationId xmlns:a16="http://schemas.microsoft.com/office/drawing/2014/main" id="{8B1BBE3B-A363-984A-A355-D0360E259C2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895600" y="2044700"/>
            <a:ext cx="2311400" cy="144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&lt;Click the picture icon&gt;</a:t>
            </a:r>
          </a:p>
        </p:txBody>
      </p:sp>
      <p:sp>
        <p:nvSpPr>
          <p:cNvPr id="75" name="Content Placeholder 72">
            <a:extLst>
              <a:ext uri="{FF2B5EF4-FFF2-40B4-BE49-F238E27FC236}">
                <a16:creationId xmlns:a16="http://schemas.microsoft.com/office/drawing/2014/main" id="{53647976-14B0-7442-9EA0-56A40DE934EA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410200" y="2044700"/>
            <a:ext cx="2311400" cy="144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&lt;Click the picture icon&gt;</a:t>
            </a:r>
          </a:p>
        </p:txBody>
      </p:sp>
      <p:sp>
        <p:nvSpPr>
          <p:cNvPr id="76" name="Content Placeholder 72">
            <a:extLst>
              <a:ext uri="{FF2B5EF4-FFF2-40B4-BE49-F238E27FC236}">
                <a16:creationId xmlns:a16="http://schemas.microsoft.com/office/drawing/2014/main" id="{B67511E9-A589-9444-8D29-907BEEFB305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55600" y="3695700"/>
            <a:ext cx="2311400" cy="144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&lt;Click the picture icon&gt;</a:t>
            </a:r>
          </a:p>
        </p:txBody>
      </p:sp>
      <p:sp>
        <p:nvSpPr>
          <p:cNvPr id="77" name="Content Placeholder 72">
            <a:extLst>
              <a:ext uri="{FF2B5EF4-FFF2-40B4-BE49-F238E27FC236}">
                <a16:creationId xmlns:a16="http://schemas.microsoft.com/office/drawing/2014/main" id="{8D26B340-BB9D-8343-81FF-08BB4361051F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2895600" y="3695700"/>
            <a:ext cx="2311400" cy="144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&lt;Click the picture icon&gt;</a:t>
            </a:r>
          </a:p>
        </p:txBody>
      </p:sp>
      <p:sp>
        <p:nvSpPr>
          <p:cNvPr id="78" name="Content Placeholder 72">
            <a:extLst>
              <a:ext uri="{FF2B5EF4-FFF2-40B4-BE49-F238E27FC236}">
                <a16:creationId xmlns:a16="http://schemas.microsoft.com/office/drawing/2014/main" id="{AA27494A-1359-E54D-8050-A0E39ECB6A44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410200" y="3695700"/>
            <a:ext cx="2311400" cy="144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&lt;Click the picture icon&gt;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E9C48DC-973A-478F-B558-6E91A07B37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62178" y="5792336"/>
            <a:ext cx="661736" cy="707486"/>
          </a:xfrm>
          <a:prstGeom prst="rect">
            <a:avLst/>
          </a:prstGeom>
        </p:spPr>
      </p:pic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C5F046CE-5CAC-E245-B943-08059938FB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1704" y="425735"/>
            <a:ext cx="3380452" cy="573532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b="0" i="0" cap="all" spc="200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Subheader</a:t>
            </a:r>
            <a:r>
              <a:rPr lang="en-US" dirty="0"/>
              <a:t> if it is appropriate&gt;</a:t>
            </a:r>
          </a:p>
        </p:txBody>
      </p:sp>
    </p:spTree>
    <p:extLst>
      <p:ext uri="{BB962C8B-B14F-4D97-AF65-F5344CB8AC3E}">
        <p14:creationId xmlns:p14="http://schemas.microsoft.com/office/powerpoint/2010/main" val="4271853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Logo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F63811B-5653-BD4C-977F-8277B76924B5}"/>
              </a:ext>
            </a:extLst>
          </p:cNvPr>
          <p:cNvCxnSpPr>
            <a:cxnSpLocks/>
          </p:cNvCxnSpPr>
          <p:nvPr userDrawn="1"/>
        </p:nvCxnSpPr>
        <p:spPr>
          <a:xfrm>
            <a:off x="660401" y="4244642"/>
            <a:ext cx="67817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22B22D0-EB3C-6647-9328-CAF89966B3F5}"/>
              </a:ext>
            </a:extLst>
          </p:cNvPr>
          <p:cNvCxnSpPr>
            <a:cxnSpLocks/>
          </p:cNvCxnSpPr>
          <p:nvPr userDrawn="1"/>
        </p:nvCxnSpPr>
        <p:spPr>
          <a:xfrm>
            <a:off x="5321301" y="1275577"/>
            <a:ext cx="0" cy="43152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8C44CF4-4F55-A64F-B963-22AD6EDFDF70}"/>
              </a:ext>
            </a:extLst>
          </p:cNvPr>
          <p:cNvCxnSpPr>
            <a:cxnSpLocks/>
          </p:cNvCxnSpPr>
          <p:nvPr userDrawn="1"/>
        </p:nvCxnSpPr>
        <p:spPr>
          <a:xfrm>
            <a:off x="2781300" y="1275577"/>
            <a:ext cx="0" cy="43152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 Placeholder 15">
            <a:extLst>
              <a:ext uri="{FF2B5EF4-FFF2-40B4-BE49-F238E27FC236}">
                <a16:creationId xmlns:a16="http://schemas.microsoft.com/office/drawing/2014/main" id="{E04DF03D-1BC4-6649-8299-7B8E8A4837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3091" y="999267"/>
            <a:ext cx="3379857" cy="87485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None/>
              <a:defRPr sz="2400" b="1" kern="400" cap="all" spc="15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sp>
        <p:nvSpPr>
          <p:cNvPr id="70" name="Text Placeholder 21">
            <a:extLst>
              <a:ext uri="{FF2B5EF4-FFF2-40B4-BE49-F238E27FC236}">
                <a16:creationId xmlns:a16="http://schemas.microsoft.com/office/drawing/2014/main" id="{9EA10798-F656-F34A-9687-D6619422EC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42300" y="1874125"/>
            <a:ext cx="3379856" cy="391991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3" name="Content Placeholder 72">
            <a:extLst>
              <a:ext uri="{FF2B5EF4-FFF2-40B4-BE49-F238E27FC236}">
                <a16:creationId xmlns:a16="http://schemas.microsoft.com/office/drawing/2014/main" id="{47DD1564-3F8C-4F4D-ABC5-C990BC948F0B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55600" y="2695242"/>
            <a:ext cx="2311400" cy="144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&lt;Click the picture icon&gt;</a:t>
            </a:r>
          </a:p>
        </p:txBody>
      </p:sp>
      <p:sp>
        <p:nvSpPr>
          <p:cNvPr id="74" name="Content Placeholder 72">
            <a:extLst>
              <a:ext uri="{FF2B5EF4-FFF2-40B4-BE49-F238E27FC236}">
                <a16:creationId xmlns:a16="http://schemas.microsoft.com/office/drawing/2014/main" id="{8B1BBE3B-A363-984A-A355-D0360E259C2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895600" y="2695242"/>
            <a:ext cx="2311400" cy="144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&lt;Click the picture icon&gt;</a:t>
            </a:r>
          </a:p>
        </p:txBody>
      </p:sp>
      <p:sp>
        <p:nvSpPr>
          <p:cNvPr id="75" name="Content Placeholder 72">
            <a:extLst>
              <a:ext uri="{FF2B5EF4-FFF2-40B4-BE49-F238E27FC236}">
                <a16:creationId xmlns:a16="http://schemas.microsoft.com/office/drawing/2014/main" id="{53647976-14B0-7442-9EA0-56A40DE934EA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410200" y="2695242"/>
            <a:ext cx="2311400" cy="144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&lt;Click the picture icon&gt;</a:t>
            </a:r>
          </a:p>
        </p:txBody>
      </p:sp>
      <p:sp>
        <p:nvSpPr>
          <p:cNvPr id="76" name="Content Placeholder 72">
            <a:extLst>
              <a:ext uri="{FF2B5EF4-FFF2-40B4-BE49-F238E27FC236}">
                <a16:creationId xmlns:a16="http://schemas.microsoft.com/office/drawing/2014/main" id="{B67511E9-A589-9444-8D29-907BEEFB305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55600" y="4346242"/>
            <a:ext cx="2311400" cy="144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&lt;Click the picture icon&gt;</a:t>
            </a:r>
          </a:p>
        </p:txBody>
      </p:sp>
      <p:sp>
        <p:nvSpPr>
          <p:cNvPr id="77" name="Content Placeholder 72">
            <a:extLst>
              <a:ext uri="{FF2B5EF4-FFF2-40B4-BE49-F238E27FC236}">
                <a16:creationId xmlns:a16="http://schemas.microsoft.com/office/drawing/2014/main" id="{8D26B340-BB9D-8343-81FF-08BB4361051F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2895600" y="4346242"/>
            <a:ext cx="2311400" cy="144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&lt;Click the picture icon&gt;</a:t>
            </a:r>
          </a:p>
        </p:txBody>
      </p:sp>
      <p:sp>
        <p:nvSpPr>
          <p:cNvPr id="78" name="Content Placeholder 72">
            <a:extLst>
              <a:ext uri="{FF2B5EF4-FFF2-40B4-BE49-F238E27FC236}">
                <a16:creationId xmlns:a16="http://schemas.microsoft.com/office/drawing/2014/main" id="{AA27494A-1359-E54D-8050-A0E39ECB6A44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410200" y="4346242"/>
            <a:ext cx="2311400" cy="144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&lt;Click the picture icon&gt;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CF8843-DD25-8042-80CE-314E5DB0504B}"/>
              </a:ext>
            </a:extLst>
          </p:cNvPr>
          <p:cNvCxnSpPr>
            <a:cxnSpLocks/>
          </p:cNvCxnSpPr>
          <p:nvPr userDrawn="1"/>
        </p:nvCxnSpPr>
        <p:spPr>
          <a:xfrm>
            <a:off x="660401" y="2591399"/>
            <a:ext cx="67817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72">
            <a:extLst>
              <a:ext uri="{FF2B5EF4-FFF2-40B4-BE49-F238E27FC236}">
                <a16:creationId xmlns:a16="http://schemas.microsoft.com/office/drawing/2014/main" id="{BBED175A-5B92-D341-9C56-D64A5DC4271A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55600" y="1041999"/>
            <a:ext cx="2311400" cy="144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&lt;Click the picture icon&gt;</a:t>
            </a:r>
          </a:p>
        </p:txBody>
      </p:sp>
      <p:sp>
        <p:nvSpPr>
          <p:cNvPr id="16" name="Content Placeholder 72">
            <a:extLst>
              <a:ext uri="{FF2B5EF4-FFF2-40B4-BE49-F238E27FC236}">
                <a16:creationId xmlns:a16="http://schemas.microsoft.com/office/drawing/2014/main" id="{F24C6C2B-35E1-2D43-9F10-13F25630401A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2895600" y="1041999"/>
            <a:ext cx="2311400" cy="144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&lt;Click the picture icon&gt;</a:t>
            </a:r>
          </a:p>
        </p:txBody>
      </p:sp>
      <p:sp>
        <p:nvSpPr>
          <p:cNvPr id="17" name="Content Placeholder 72">
            <a:extLst>
              <a:ext uri="{FF2B5EF4-FFF2-40B4-BE49-F238E27FC236}">
                <a16:creationId xmlns:a16="http://schemas.microsoft.com/office/drawing/2014/main" id="{AFF2A0D5-F283-4F47-AE33-A52FF8357DD0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410200" y="1041999"/>
            <a:ext cx="2311400" cy="144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&lt;Click the picture icon&gt;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A3008B2-BE9B-4F38-810D-21BC2DC34D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62178" y="5792336"/>
            <a:ext cx="661736" cy="707486"/>
          </a:xfrm>
          <a:prstGeom prst="rect">
            <a:avLst/>
          </a:prstGeom>
        </p:spPr>
      </p:pic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882E52-CB60-974B-979C-9269974551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1704" y="425735"/>
            <a:ext cx="3380452" cy="573532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b="0" i="0" cap="all" spc="200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Subheader</a:t>
            </a:r>
            <a:r>
              <a:rPr lang="en-US" dirty="0"/>
              <a:t> if it is appropriate&gt;</a:t>
            </a:r>
          </a:p>
        </p:txBody>
      </p:sp>
    </p:spTree>
    <p:extLst>
      <p:ext uri="{BB962C8B-B14F-4D97-AF65-F5344CB8AC3E}">
        <p14:creationId xmlns:p14="http://schemas.microsoft.com/office/powerpoint/2010/main" val="3350349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Half-Page Squa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4A7A209-26BF-AB43-B766-E29D0983C0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28A4CD-350B-2C4E-AEE7-6A0BD786EC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186267" y="2641656"/>
            <a:ext cx="1964267" cy="1574687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345B6D-DD2E-A541-9434-BAE5BEE7B1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87463" y="2489200"/>
            <a:ext cx="8567737" cy="201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lang="en-US" sz="3200" b="0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dirty="0"/>
              <a:t>&lt;Insert Quote Here&gt;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C3C77-DBC8-5D43-948F-DBF85DCA07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87463" y="4691628"/>
            <a:ext cx="8567737" cy="2937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Quoter</a:t>
            </a:r>
            <a:r>
              <a:rPr lang="en-US" dirty="0"/>
              <a:t>&gt;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7C29956-D514-2F4D-A6C7-83B02E71F4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87463" y="5014198"/>
            <a:ext cx="8567737" cy="4949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&lt;Additional Info if Needed&gt;</a:t>
            </a:r>
          </a:p>
        </p:txBody>
      </p:sp>
    </p:spTree>
    <p:extLst>
      <p:ext uri="{BB962C8B-B14F-4D97-AF65-F5344CB8AC3E}">
        <p14:creationId xmlns:p14="http://schemas.microsoft.com/office/powerpoint/2010/main" val="1184980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Half-Page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828A4CD-350B-2C4E-AEE7-6A0BD786EC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186267" y="2641656"/>
            <a:ext cx="1964267" cy="1574687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345B6D-DD2E-A541-9434-BAE5BEE7B1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87463" y="2489200"/>
            <a:ext cx="8567737" cy="201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lang="en-US" sz="3200" b="0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dirty="0"/>
              <a:t>&lt;Insert Quote Here&gt;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C3C77-DBC8-5D43-948F-DBF85DCA07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87463" y="4691628"/>
            <a:ext cx="8567737" cy="2937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Quoter</a:t>
            </a:r>
            <a:r>
              <a:rPr lang="en-US" dirty="0"/>
              <a:t>&gt;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7C29956-D514-2F4D-A6C7-83B02E71F4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87463" y="5014198"/>
            <a:ext cx="8567737" cy="4949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&lt;Additional Info if Needed&gt;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891BE2B-8CEF-674D-857F-439E6CF2BE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71332" y="0"/>
            <a:ext cx="6620669" cy="6858000"/>
          </a:xfrm>
          <a:custGeom>
            <a:avLst/>
            <a:gdLst>
              <a:gd name="connsiteX0" fmla="*/ 2942931 w 6620669"/>
              <a:gd name="connsiteY0" fmla="*/ 0 h 6858000"/>
              <a:gd name="connsiteX1" fmla="*/ 5452347 w 6620669"/>
              <a:gd name="connsiteY1" fmla="*/ 0 h 6858000"/>
              <a:gd name="connsiteX2" fmla="*/ 5640928 w 6620669"/>
              <a:gd name="connsiteY2" fmla="*/ 63674 h 6858000"/>
              <a:gd name="connsiteX3" fmla="*/ 6544579 w 6620669"/>
              <a:gd name="connsiteY3" fmla="*/ 524878 h 6858000"/>
              <a:gd name="connsiteX4" fmla="*/ 6620669 w 6620669"/>
              <a:gd name="connsiteY4" fmla="*/ 578872 h 6858000"/>
              <a:gd name="connsiteX5" fmla="*/ 6620669 w 6620669"/>
              <a:gd name="connsiteY5" fmla="*/ 6858000 h 6858000"/>
              <a:gd name="connsiteX6" fmla="*/ 1136386 w 6620669"/>
              <a:gd name="connsiteY6" fmla="*/ 6858000 h 6858000"/>
              <a:gd name="connsiteX7" fmla="*/ 958537 w 6620669"/>
              <a:gd name="connsiteY7" fmla="*/ 6662730 h 6858000"/>
              <a:gd name="connsiteX8" fmla="*/ 0 w 6620669"/>
              <a:gd name="connsiteY8" fmla="*/ 3998278 h 6858000"/>
              <a:gd name="connsiteX9" fmla="*/ 2754350 w 6620669"/>
              <a:gd name="connsiteY9" fmla="*/ 636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20669" h="6858000">
                <a:moveTo>
                  <a:pt x="2942931" y="0"/>
                </a:moveTo>
                <a:lnTo>
                  <a:pt x="5452347" y="0"/>
                </a:lnTo>
                <a:lnTo>
                  <a:pt x="5640928" y="63674"/>
                </a:lnTo>
                <a:cubicBezTo>
                  <a:pt x="5962386" y="181127"/>
                  <a:pt x="6265434" y="336689"/>
                  <a:pt x="6544579" y="524878"/>
                </a:cubicBezTo>
                <a:lnTo>
                  <a:pt x="6620669" y="578872"/>
                </a:lnTo>
                <a:lnTo>
                  <a:pt x="6620669" y="6858000"/>
                </a:lnTo>
                <a:lnTo>
                  <a:pt x="1136386" y="6858000"/>
                </a:lnTo>
                <a:lnTo>
                  <a:pt x="958537" y="6662730"/>
                </a:lnTo>
                <a:cubicBezTo>
                  <a:pt x="359719" y="5938662"/>
                  <a:pt x="0" y="5010390"/>
                  <a:pt x="0" y="3998278"/>
                </a:cubicBezTo>
                <a:cubicBezTo>
                  <a:pt x="0" y="2190936"/>
                  <a:pt x="1147063" y="650939"/>
                  <a:pt x="2754350" y="63674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6896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16" userDrawn="1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imple - O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4D55303-B3D7-FE43-8414-7BA7C7346E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700991 w 12192000"/>
              <a:gd name="connsiteY0" fmla="*/ 685800 h 6858000"/>
              <a:gd name="connsiteX1" fmla="*/ 700991 w 12192000"/>
              <a:gd name="connsiteY1" fmla="*/ 6172200 h 6858000"/>
              <a:gd name="connsiteX2" fmla="*/ 11454716 w 12192000"/>
              <a:gd name="connsiteY2" fmla="*/ 6172200 h 6858000"/>
              <a:gd name="connsiteX3" fmla="*/ 11454716 w 12192000"/>
              <a:gd name="connsiteY3" fmla="*/ 68580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700991" y="685800"/>
                </a:moveTo>
                <a:lnTo>
                  <a:pt x="700991" y="6172200"/>
                </a:lnTo>
                <a:lnTo>
                  <a:pt x="11454716" y="6172200"/>
                </a:lnTo>
                <a:lnTo>
                  <a:pt x="11454716" y="6858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E9931E-064F-244D-9A2B-469418A83E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810325" y="2222556"/>
            <a:ext cx="1964267" cy="1574687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7C4926F9-8154-424D-8ED9-72E72038F9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12131" y="2070100"/>
            <a:ext cx="8567737" cy="201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lang="en-US" sz="3200" b="0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dirty="0"/>
              <a:t>&lt;Insert Quote Here&gt;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D24272E-0690-9D44-87A8-4CD64FF9B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12131" y="4272528"/>
            <a:ext cx="8567737" cy="2937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Quoter</a:t>
            </a:r>
            <a:r>
              <a:rPr lang="en-US" dirty="0"/>
              <a:t>&gt;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FF196DC-A6FC-A64A-A84F-BF7E88BFF5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2131" y="4595098"/>
            <a:ext cx="8567737" cy="4949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&lt;Additional Info if Needed&gt;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7C84E3-CF83-1948-A93A-8715C423BB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 rot="10800000">
            <a:off x="9381120" y="3632049"/>
            <a:ext cx="1964267" cy="157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41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1920">
          <p15:clr>
            <a:srgbClr val="FBAE40"/>
          </p15:clr>
        </p15:guide>
        <p15:guide id="4" pos="576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imple - On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6BB5DA-7901-5447-9A47-EF12ABBE39F6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7C4926F9-8154-424D-8ED9-72E72038F9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12131" y="2070100"/>
            <a:ext cx="8567737" cy="201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lang="en-US" sz="32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&lt;Insert Quote Here&gt;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D24272E-0690-9D44-87A8-4CD64FF9B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12131" y="4272528"/>
            <a:ext cx="8567737" cy="2937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Quoter</a:t>
            </a:r>
            <a:r>
              <a:rPr lang="en-US" dirty="0"/>
              <a:t>&gt;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FF196DC-A6FC-A64A-A84F-BF7E88BFF5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2131" y="4595098"/>
            <a:ext cx="8567737" cy="4949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&lt;Additional Info if Needed&gt;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EB84222-F5F7-8246-BA6A-B5D868B704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737283" y="2236976"/>
            <a:ext cx="1964267" cy="15746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46CC81-5391-074B-BA26-3D7FD3CD66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</a:blip>
          <a:stretch>
            <a:fillRect/>
          </a:stretch>
        </p:blipFill>
        <p:spPr>
          <a:xfrm rot="10800000">
            <a:off x="9490449" y="3632049"/>
            <a:ext cx="1964267" cy="157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3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1920">
          <p15:clr>
            <a:srgbClr val="FBAE40"/>
          </p15:clr>
        </p15:guide>
        <p15:guide id="4" pos="5760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- Half-Page Squa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4A7A209-26BF-AB43-B766-E29D0983C0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345B6D-DD2E-A541-9434-BAE5BEE7B1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87463" y="2489200"/>
            <a:ext cx="8567737" cy="201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lang="en-US" sz="3200" b="0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dirty="0"/>
              <a:t>&lt;Insert Quote Here&gt;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CB159E-9C80-C144-B14F-67F9B237BA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006" y="5792336"/>
            <a:ext cx="661736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282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- Half-Page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345B6D-DD2E-A541-9434-BAE5BEE7B1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87463" y="2489200"/>
            <a:ext cx="8567737" cy="201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lang="en-US" sz="3200" b="0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dirty="0"/>
              <a:t>&lt;Insert Quote Here&gt;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891BE2B-8CEF-674D-857F-439E6CF2BE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71332" y="0"/>
            <a:ext cx="6620669" cy="6858000"/>
          </a:xfrm>
          <a:custGeom>
            <a:avLst/>
            <a:gdLst>
              <a:gd name="connsiteX0" fmla="*/ 2942931 w 6620669"/>
              <a:gd name="connsiteY0" fmla="*/ 0 h 6858000"/>
              <a:gd name="connsiteX1" fmla="*/ 5452347 w 6620669"/>
              <a:gd name="connsiteY1" fmla="*/ 0 h 6858000"/>
              <a:gd name="connsiteX2" fmla="*/ 5640928 w 6620669"/>
              <a:gd name="connsiteY2" fmla="*/ 63674 h 6858000"/>
              <a:gd name="connsiteX3" fmla="*/ 6544579 w 6620669"/>
              <a:gd name="connsiteY3" fmla="*/ 524878 h 6858000"/>
              <a:gd name="connsiteX4" fmla="*/ 6620669 w 6620669"/>
              <a:gd name="connsiteY4" fmla="*/ 578872 h 6858000"/>
              <a:gd name="connsiteX5" fmla="*/ 6620669 w 6620669"/>
              <a:gd name="connsiteY5" fmla="*/ 6858000 h 6858000"/>
              <a:gd name="connsiteX6" fmla="*/ 1136386 w 6620669"/>
              <a:gd name="connsiteY6" fmla="*/ 6858000 h 6858000"/>
              <a:gd name="connsiteX7" fmla="*/ 958537 w 6620669"/>
              <a:gd name="connsiteY7" fmla="*/ 6662730 h 6858000"/>
              <a:gd name="connsiteX8" fmla="*/ 0 w 6620669"/>
              <a:gd name="connsiteY8" fmla="*/ 3998278 h 6858000"/>
              <a:gd name="connsiteX9" fmla="*/ 2754350 w 6620669"/>
              <a:gd name="connsiteY9" fmla="*/ 636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20669" h="6858000">
                <a:moveTo>
                  <a:pt x="2942931" y="0"/>
                </a:moveTo>
                <a:lnTo>
                  <a:pt x="5452347" y="0"/>
                </a:lnTo>
                <a:lnTo>
                  <a:pt x="5640928" y="63674"/>
                </a:lnTo>
                <a:cubicBezTo>
                  <a:pt x="5962386" y="181127"/>
                  <a:pt x="6265434" y="336689"/>
                  <a:pt x="6544579" y="524878"/>
                </a:cubicBezTo>
                <a:lnTo>
                  <a:pt x="6620669" y="578872"/>
                </a:lnTo>
                <a:lnTo>
                  <a:pt x="6620669" y="6858000"/>
                </a:lnTo>
                <a:lnTo>
                  <a:pt x="1136386" y="6858000"/>
                </a:lnTo>
                <a:lnTo>
                  <a:pt x="958537" y="6662730"/>
                </a:lnTo>
                <a:cubicBezTo>
                  <a:pt x="359719" y="5938662"/>
                  <a:pt x="0" y="5010390"/>
                  <a:pt x="0" y="3998278"/>
                </a:cubicBezTo>
                <a:cubicBezTo>
                  <a:pt x="0" y="2190936"/>
                  <a:pt x="1147063" y="650939"/>
                  <a:pt x="2754350" y="63674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C3AB7A-BE97-0C42-AF1F-A8F96A1C5B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006" y="5792336"/>
            <a:ext cx="661736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18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1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7F3678C-DBCD-534F-BABF-848BE3A2D17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32772" y="1444768"/>
            <a:ext cx="1086648" cy="1096427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here</a:t>
            </a:r>
            <a:br>
              <a:rPr lang="en-US" dirty="0"/>
            </a:br>
            <a:r>
              <a:rPr lang="en-US" dirty="0"/>
              <a:t>to insert your</a:t>
            </a:r>
            <a:br>
              <a:rPr lang="en-US" dirty="0"/>
            </a:br>
            <a:r>
              <a:rPr lang="en-US" dirty="0"/>
              <a:t>picture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20F0893-7A10-484B-87AB-B02B46440D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00486" y="1444768"/>
            <a:ext cx="2707576" cy="401393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None/>
              <a:defRPr b="1" kern="400" cap="all" spc="15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Name&gt;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51B943E5-4DA4-524F-8AF9-086B99BCC92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32773" y="2988992"/>
            <a:ext cx="1086647" cy="1096426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here</a:t>
            </a:r>
            <a:br>
              <a:rPr lang="en-US" dirty="0"/>
            </a:br>
            <a:r>
              <a:rPr lang="en-US" dirty="0"/>
              <a:t>to insert your</a:t>
            </a:r>
            <a:br>
              <a:rPr lang="en-US" dirty="0"/>
            </a:br>
            <a:r>
              <a:rPr lang="en-US" dirty="0"/>
              <a:t>picture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DD17301-2294-3247-8C89-4DCB2C7F32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0485" y="2986451"/>
            <a:ext cx="2707117" cy="458061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None/>
              <a:defRPr b="1" kern="400" cap="all" spc="15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Name&gt;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44CDDE32-875E-2549-A5D8-E44AABC429E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98900" y="2012322"/>
            <a:ext cx="2708034" cy="26421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4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C3C0BAA2-C886-7140-BCEB-DCC3F45795B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00486" y="3554005"/>
            <a:ext cx="2707576" cy="30151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4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3A890B7-3599-4F81-AF4B-452641763CEE}"/>
              </a:ext>
            </a:extLst>
          </p:cNvPr>
          <p:cNvSpPr/>
          <p:nvPr userDrawn="1"/>
        </p:nvSpPr>
        <p:spPr>
          <a:xfrm>
            <a:off x="6096001" y="0"/>
            <a:ext cx="609600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21" name="Picture Placeholder 10">
            <a:extLst>
              <a:ext uri="{FF2B5EF4-FFF2-40B4-BE49-F238E27FC236}">
                <a16:creationId xmlns:a16="http://schemas.microsoft.com/office/drawing/2014/main" id="{6C6B69D4-0849-4D2A-B2E0-8D1CA648667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141975" y="4539552"/>
            <a:ext cx="1077445" cy="1087142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here</a:t>
            </a:r>
            <a:br>
              <a:rPr lang="en-US" dirty="0"/>
            </a:br>
            <a:r>
              <a:rPr lang="en-US" dirty="0"/>
              <a:t>to insert your</a:t>
            </a:r>
            <a:br>
              <a:rPr lang="en-US" dirty="0"/>
            </a:br>
            <a:r>
              <a:rPr lang="en-US" dirty="0"/>
              <a:t>picture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59F12EAA-8A36-4048-B9C6-46B8D5FE36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00485" y="4539552"/>
            <a:ext cx="2707117" cy="458061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None/>
              <a:defRPr b="1" kern="400" cap="all" spc="15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Name&gt;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A1926FD9-A1C4-4FF3-A062-1C2DE4954A6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00486" y="5107106"/>
            <a:ext cx="2707576" cy="30151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4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sp>
        <p:nvSpPr>
          <p:cNvPr id="40" name="Picture Placeholder 10">
            <a:extLst>
              <a:ext uri="{FF2B5EF4-FFF2-40B4-BE49-F238E27FC236}">
                <a16:creationId xmlns:a16="http://schemas.microsoft.com/office/drawing/2014/main" id="{9FB4CB93-E6E1-4CEF-A04E-9D63ACDD88D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768536" y="1444768"/>
            <a:ext cx="1077444" cy="1087141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here</a:t>
            </a:r>
            <a:br>
              <a:rPr lang="en-US" dirty="0"/>
            </a:br>
            <a:r>
              <a:rPr lang="en-US" dirty="0"/>
              <a:t>to insert your</a:t>
            </a:r>
            <a:br>
              <a:rPr lang="en-US" dirty="0"/>
            </a:br>
            <a:r>
              <a:rPr lang="en-US" dirty="0"/>
              <a:t>picture</a:t>
            </a:r>
          </a:p>
        </p:txBody>
      </p:sp>
      <p:sp>
        <p:nvSpPr>
          <p:cNvPr id="41" name="Text Placeholder 15">
            <a:extLst>
              <a:ext uri="{FF2B5EF4-FFF2-40B4-BE49-F238E27FC236}">
                <a16:creationId xmlns:a16="http://schemas.microsoft.com/office/drawing/2014/main" id="{CAAD9223-E235-431F-9FD3-3D95925573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27045" y="1479386"/>
            <a:ext cx="2707117" cy="458061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None/>
              <a:defRPr b="1" kern="400" cap="all" spc="15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Name&gt;</a:t>
            </a:r>
          </a:p>
        </p:txBody>
      </p:sp>
      <p:sp>
        <p:nvSpPr>
          <p:cNvPr id="43" name="Picture Placeholder 10">
            <a:extLst>
              <a:ext uri="{FF2B5EF4-FFF2-40B4-BE49-F238E27FC236}">
                <a16:creationId xmlns:a16="http://schemas.microsoft.com/office/drawing/2014/main" id="{C19D366A-8971-4474-AAB9-C72902CC927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768535" y="2988992"/>
            <a:ext cx="1077444" cy="1087141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here</a:t>
            </a:r>
            <a:br>
              <a:rPr lang="en-US" dirty="0"/>
            </a:br>
            <a:r>
              <a:rPr lang="en-US" dirty="0"/>
              <a:t>to insert your</a:t>
            </a:r>
            <a:br>
              <a:rPr lang="en-US" dirty="0"/>
            </a:br>
            <a:r>
              <a:rPr lang="en-US" dirty="0"/>
              <a:t>picture</a:t>
            </a:r>
          </a:p>
        </p:txBody>
      </p:sp>
      <p:sp>
        <p:nvSpPr>
          <p:cNvPr id="44" name="Text Placeholder 15">
            <a:extLst>
              <a:ext uri="{FF2B5EF4-FFF2-40B4-BE49-F238E27FC236}">
                <a16:creationId xmlns:a16="http://schemas.microsoft.com/office/drawing/2014/main" id="{7B426A1B-2C18-41EE-9585-C7E57696CA0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27045" y="2986451"/>
            <a:ext cx="2707117" cy="458061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None/>
              <a:defRPr b="1" kern="400" cap="all" spc="15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Name&gt;</a:t>
            </a:r>
          </a:p>
        </p:txBody>
      </p:sp>
      <p:sp>
        <p:nvSpPr>
          <p:cNvPr id="45" name="Text Placeholder 21">
            <a:extLst>
              <a:ext uri="{FF2B5EF4-FFF2-40B4-BE49-F238E27FC236}">
                <a16:creationId xmlns:a16="http://schemas.microsoft.com/office/drawing/2014/main" id="{23F4F754-D9AC-4161-9665-B0CED04CA61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25460" y="2046940"/>
            <a:ext cx="2707576" cy="30151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4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6ACCE05B-E789-4392-AAD0-1AC340A6709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27046" y="3554005"/>
            <a:ext cx="2707576" cy="30151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4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sp>
        <p:nvSpPr>
          <p:cNvPr id="48" name="Picture Placeholder 10">
            <a:extLst>
              <a:ext uri="{FF2B5EF4-FFF2-40B4-BE49-F238E27FC236}">
                <a16:creationId xmlns:a16="http://schemas.microsoft.com/office/drawing/2014/main" id="{74F1CFCC-3E69-4673-98FF-3E26E84F0A2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768535" y="4539552"/>
            <a:ext cx="1077445" cy="1087142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here</a:t>
            </a:r>
            <a:br>
              <a:rPr lang="en-US" dirty="0"/>
            </a:br>
            <a:r>
              <a:rPr lang="en-US" dirty="0"/>
              <a:t>to insert your</a:t>
            </a:r>
            <a:br>
              <a:rPr lang="en-US" dirty="0"/>
            </a:br>
            <a:r>
              <a:rPr lang="en-US" dirty="0"/>
              <a:t>picture</a:t>
            </a:r>
          </a:p>
        </p:txBody>
      </p:sp>
      <p:sp>
        <p:nvSpPr>
          <p:cNvPr id="49" name="Text Placeholder 15">
            <a:extLst>
              <a:ext uri="{FF2B5EF4-FFF2-40B4-BE49-F238E27FC236}">
                <a16:creationId xmlns:a16="http://schemas.microsoft.com/office/drawing/2014/main" id="{6DBFD63E-30E1-4B21-881F-4778E9AF2C2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27045" y="4539552"/>
            <a:ext cx="2707117" cy="458061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None/>
              <a:defRPr b="1" kern="400" cap="all" spc="15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Name&gt;</a:t>
            </a:r>
          </a:p>
        </p:txBody>
      </p:sp>
      <p:sp>
        <p:nvSpPr>
          <p:cNvPr id="50" name="Text Placeholder 21">
            <a:extLst>
              <a:ext uri="{FF2B5EF4-FFF2-40B4-BE49-F238E27FC236}">
                <a16:creationId xmlns:a16="http://schemas.microsoft.com/office/drawing/2014/main" id="{5C3CDFF8-CB6F-4E79-88B9-1FB13AE3185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127046" y="5107106"/>
            <a:ext cx="2707576" cy="30151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4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Title&gt;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0F90BA9-69AF-446E-B184-CFF2BADC61E6}"/>
              </a:ext>
            </a:extLst>
          </p:cNvPr>
          <p:cNvSpPr/>
          <p:nvPr userDrawn="1"/>
        </p:nvSpPr>
        <p:spPr>
          <a:xfrm>
            <a:off x="698500" y="1041013"/>
            <a:ext cx="5397500" cy="601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5F311FC-EBF2-4B08-A22E-5678D2FF9F79}"/>
              </a:ext>
            </a:extLst>
          </p:cNvPr>
          <p:cNvSpPr/>
          <p:nvPr userDrawn="1"/>
        </p:nvSpPr>
        <p:spPr>
          <a:xfrm>
            <a:off x="6096000" y="1041013"/>
            <a:ext cx="3048000" cy="6014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CC7C118-F212-48FD-8CB5-49386594D3C6}"/>
              </a:ext>
            </a:extLst>
          </p:cNvPr>
          <p:cNvSpPr/>
          <p:nvPr userDrawn="1"/>
        </p:nvSpPr>
        <p:spPr>
          <a:xfrm>
            <a:off x="9144001" y="1041013"/>
            <a:ext cx="3048000" cy="6014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1920">
          <p15:clr>
            <a:srgbClr val="FBAE40"/>
          </p15:clr>
        </p15:guide>
        <p15:guide id="4" pos="5760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- O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74585F1-C81D-8940-9B5E-031A3BD2DB2A}"/>
              </a:ext>
            </a:extLst>
          </p:cNvPr>
          <p:cNvSpPr/>
          <p:nvPr userDrawn="1"/>
        </p:nvSpPr>
        <p:spPr>
          <a:xfrm>
            <a:off x="700991" y="685800"/>
            <a:ext cx="10753725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7C4926F9-8154-424D-8ED9-72E72038F9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12131" y="2421731"/>
            <a:ext cx="8567737" cy="201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lang="en-US" sz="3200" b="0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dirty="0"/>
              <a:t>&lt;Insert Quote Here&gt;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7C84E3-CF83-1948-A93A-8715C423BB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 rot="10800000">
            <a:off x="9381120" y="3632049"/>
            <a:ext cx="1964267" cy="157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13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1920">
          <p15:clr>
            <a:srgbClr val="FBAE40"/>
          </p15:clr>
        </p15:guide>
        <p15:guide id="4" pos="576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- On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6BB5DA-7901-5447-9A47-EF12ABBE39F6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7C4926F9-8154-424D-8ED9-72E72038F9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12131" y="2421731"/>
            <a:ext cx="8567737" cy="201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lang="en-US" sz="32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&lt;Insert Quote Here&gt;</a:t>
            </a:r>
          </a:p>
        </p:txBody>
      </p:sp>
    </p:spTree>
    <p:extLst>
      <p:ext uri="{BB962C8B-B14F-4D97-AF65-F5344CB8AC3E}">
        <p14:creationId xmlns:p14="http://schemas.microsoft.com/office/powerpoint/2010/main" val="1313225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1920">
          <p15:clr>
            <a:srgbClr val="FBAE40"/>
          </p15:clr>
        </p15:guide>
        <p15:guide id="4" pos="5760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FD2CA9AE-CBD4-9C45-AE80-24350A62B168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EE3BD9-12E7-D943-A313-4F28D4EFAC31}"/>
              </a:ext>
            </a:extLst>
          </p:cNvPr>
          <p:cNvCxnSpPr>
            <a:cxnSpLocks/>
          </p:cNvCxnSpPr>
          <p:nvPr userDrawn="1"/>
        </p:nvCxnSpPr>
        <p:spPr>
          <a:xfrm>
            <a:off x="6096000" y="4794069"/>
            <a:ext cx="0" cy="2063931"/>
          </a:xfrm>
          <a:prstGeom prst="line">
            <a:avLst/>
          </a:prstGeom>
          <a:ln w="38100">
            <a:solidFill>
              <a:srgbClr val="222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5E4611D-AAE1-A340-B264-F2AC01582E75}"/>
              </a:ext>
            </a:extLst>
          </p:cNvPr>
          <p:cNvSpPr/>
          <p:nvPr userDrawn="1"/>
        </p:nvSpPr>
        <p:spPr>
          <a:xfrm>
            <a:off x="4623582" y="4579534"/>
            <a:ext cx="2945618" cy="400454"/>
          </a:xfrm>
          <a:prstGeom prst="roundRect">
            <a:avLst>
              <a:gd name="adj" fmla="val 25000"/>
            </a:avLst>
          </a:prstGeom>
          <a:solidFill>
            <a:srgbClr val="00CE7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2046A434-FCFE-C148-80E6-5978B3418C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7999" y="2186153"/>
            <a:ext cx="6096002" cy="10536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cap="all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&lt;Title of Section&gt;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AD992A9-FD1C-D740-8909-D61BD346BF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000" y="1459502"/>
            <a:ext cx="6096001" cy="57353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b="0" i="0" cap="all" spc="200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Subheader</a:t>
            </a:r>
            <a:r>
              <a:rPr lang="en-US" dirty="0"/>
              <a:t> if it is appropriate&gt;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B55212E-1B5B-1946-AB95-81789A858A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28650" y="3429000"/>
            <a:ext cx="8734700" cy="92344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0" i="0">
                <a:solidFill>
                  <a:srgbClr val="22222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283BDD3-ED70-574F-BEB6-AA5B255520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23582" y="4579534"/>
            <a:ext cx="2945618" cy="40045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cap="all" spc="30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750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tem Timeline - 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661FE81-6C7E-BD4E-BF38-245CDCA2634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2C477AC-261E-014B-A2BD-B204B51D0718}"/>
              </a:ext>
            </a:extLst>
          </p:cNvPr>
          <p:cNvCxnSpPr>
            <a:cxnSpLocks/>
          </p:cNvCxnSpPr>
          <p:nvPr userDrawn="1"/>
        </p:nvCxnSpPr>
        <p:spPr>
          <a:xfrm>
            <a:off x="6093025" y="0"/>
            <a:ext cx="0" cy="6858000"/>
          </a:xfrm>
          <a:prstGeom prst="line">
            <a:avLst/>
          </a:prstGeom>
          <a:ln w="38100">
            <a:solidFill>
              <a:srgbClr val="222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7E41C0C-F297-DE49-B212-55D2331B71FC}"/>
              </a:ext>
            </a:extLst>
          </p:cNvPr>
          <p:cNvCxnSpPr/>
          <p:nvPr userDrawn="1"/>
        </p:nvCxnSpPr>
        <p:spPr>
          <a:xfrm>
            <a:off x="5475533" y="1476835"/>
            <a:ext cx="617491" cy="0"/>
          </a:xfrm>
          <a:prstGeom prst="line">
            <a:avLst/>
          </a:prstGeom>
          <a:ln w="38100" cap="rnd">
            <a:solidFill>
              <a:srgbClr val="222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E3FFC9E-3289-9C48-BE58-CB440ED6EB13}"/>
              </a:ext>
            </a:extLst>
          </p:cNvPr>
          <p:cNvCxnSpPr/>
          <p:nvPr userDrawn="1"/>
        </p:nvCxnSpPr>
        <p:spPr>
          <a:xfrm>
            <a:off x="6093025" y="3429000"/>
            <a:ext cx="617491" cy="0"/>
          </a:xfrm>
          <a:prstGeom prst="line">
            <a:avLst/>
          </a:prstGeom>
          <a:ln w="38100" cap="rnd">
            <a:solidFill>
              <a:srgbClr val="222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E8EFE81-EE3B-6541-BCEB-49F2DA98C5ED}"/>
              </a:ext>
            </a:extLst>
          </p:cNvPr>
          <p:cNvCxnSpPr/>
          <p:nvPr userDrawn="1"/>
        </p:nvCxnSpPr>
        <p:spPr>
          <a:xfrm>
            <a:off x="5475532" y="5387212"/>
            <a:ext cx="617491" cy="0"/>
          </a:xfrm>
          <a:prstGeom prst="line">
            <a:avLst/>
          </a:prstGeom>
          <a:ln w="38100" cap="rnd">
            <a:solidFill>
              <a:srgbClr val="222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269B8590-F043-1147-AAA0-8DBB799A04DC}"/>
              </a:ext>
            </a:extLst>
          </p:cNvPr>
          <p:cNvSpPr/>
          <p:nvPr userDrawn="1"/>
        </p:nvSpPr>
        <p:spPr>
          <a:xfrm>
            <a:off x="5803198" y="1188559"/>
            <a:ext cx="579654" cy="579654"/>
          </a:xfrm>
          <a:prstGeom prst="ellipse">
            <a:avLst/>
          </a:prstGeom>
          <a:solidFill>
            <a:schemeClr val="bg1"/>
          </a:solidFill>
          <a:ln w="38100">
            <a:solidFill>
              <a:srgbClr val="22222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20E5508-C10C-B14C-9EB3-F90B632942CD}"/>
              </a:ext>
            </a:extLst>
          </p:cNvPr>
          <p:cNvSpPr/>
          <p:nvPr userDrawn="1"/>
        </p:nvSpPr>
        <p:spPr>
          <a:xfrm>
            <a:off x="5803198" y="3139173"/>
            <a:ext cx="579654" cy="579654"/>
          </a:xfrm>
          <a:prstGeom prst="ellipse">
            <a:avLst/>
          </a:prstGeom>
          <a:solidFill>
            <a:schemeClr val="bg1"/>
          </a:solidFill>
          <a:ln w="38100">
            <a:solidFill>
              <a:srgbClr val="22222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87ED025-87F3-384A-A3F6-0815B077BF33}"/>
              </a:ext>
            </a:extLst>
          </p:cNvPr>
          <p:cNvSpPr/>
          <p:nvPr userDrawn="1"/>
        </p:nvSpPr>
        <p:spPr>
          <a:xfrm>
            <a:off x="5803198" y="5097385"/>
            <a:ext cx="579654" cy="579654"/>
          </a:xfrm>
          <a:prstGeom prst="ellipse">
            <a:avLst/>
          </a:prstGeom>
          <a:solidFill>
            <a:schemeClr val="bg1"/>
          </a:solidFill>
          <a:ln w="38100">
            <a:solidFill>
              <a:srgbClr val="22222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5A6287-6D2D-BF47-BDE3-10A94BE767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12846" y="1296654"/>
            <a:ext cx="360363" cy="3603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E9DBEC-FF15-3048-B677-2ED2BDC4B9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15819" y="3255995"/>
            <a:ext cx="354416" cy="3544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E1EA16-989F-BA43-9B51-7A83C633524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15203" y="5209389"/>
            <a:ext cx="355647" cy="355647"/>
          </a:xfrm>
          <a:prstGeom prst="rect">
            <a:avLst/>
          </a:prstGeom>
        </p:spPr>
      </p:pic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A3C3FD12-8B73-E043-A214-A26475064B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5914" y="1476835"/>
            <a:ext cx="4124612" cy="12730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2C6D0B38-8153-A243-AD96-18BB830FF81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5217" y="1103250"/>
            <a:ext cx="4125309" cy="31479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Subtitle&gt;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48F318DF-FA8E-E54E-B4C9-0CF3673684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49019" y="3472182"/>
            <a:ext cx="4124612" cy="12730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1A1CA2B-5B82-984A-9AA9-4EBD280CD5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48322" y="3098597"/>
            <a:ext cx="4125309" cy="31479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Subtitle&gt;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BD2A1D87-CAD2-6041-B1E7-A3484472E3C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55914" y="5425576"/>
            <a:ext cx="4124612" cy="12730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9AC515AE-ADE1-9A45-B280-3EC76F2D534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55217" y="5051991"/>
            <a:ext cx="4125309" cy="31479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Subtitle&gt;</a:t>
            </a:r>
          </a:p>
        </p:txBody>
      </p:sp>
    </p:spTree>
    <p:extLst>
      <p:ext uri="{BB962C8B-B14F-4D97-AF65-F5344CB8AC3E}">
        <p14:creationId xmlns:p14="http://schemas.microsoft.com/office/powerpoint/2010/main" val="225518399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tem Timeline - Sty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375396A-347C-C54A-8CD8-FE222B1ADAA3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2C477AC-261E-014B-A2BD-B204B51D0718}"/>
              </a:ext>
            </a:extLst>
          </p:cNvPr>
          <p:cNvCxnSpPr>
            <a:cxnSpLocks/>
          </p:cNvCxnSpPr>
          <p:nvPr userDrawn="1"/>
        </p:nvCxnSpPr>
        <p:spPr>
          <a:xfrm>
            <a:off x="6093025" y="0"/>
            <a:ext cx="0" cy="6858000"/>
          </a:xfrm>
          <a:prstGeom prst="line">
            <a:avLst/>
          </a:prstGeom>
          <a:ln w="38100">
            <a:solidFill>
              <a:srgbClr val="222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7E41C0C-F297-DE49-B212-55D2331B71FC}"/>
              </a:ext>
            </a:extLst>
          </p:cNvPr>
          <p:cNvCxnSpPr/>
          <p:nvPr userDrawn="1"/>
        </p:nvCxnSpPr>
        <p:spPr>
          <a:xfrm>
            <a:off x="6093025" y="1476835"/>
            <a:ext cx="617491" cy="0"/>
          </a:xfrm>
          <a:prstGeom prst="line">
            <a:avLst/>
          </a:prstGeom>
          <a:ln w="38100" cap="rnd">
            <a:solidFill>
              <a:srgbClr val="222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E3FFC9E-3289-9C48-BE58-CB440ED6EB13}"/>
              </a:ext>
            </a:extLst>
          </p:cNvPr>
          <p:cNvCxnSpPr/>
          <p:nvPr userDrawn="1"/>
        </p:nvCxnSpPr>
        <p:spPr>
          <a:xfrm>
            <a:off x="5475534" y="3429000"/>
            <a:ext cx="617491" cy="0"/>
          </a:xfrm>
          <a:prstGeom prst="line">
            <a:avLst/>
          </a:prstGeom>
          <a:ln w="38100" cap="rnd">
            <a:solidFill>
              <a:srgbClr val="222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E8EFE81-EE3B-6541-BCEB-49F2DA98C5ED}"/>
              </a:ext>
            </a:extLst>
          </p:cNvPr>
          <p:cNvCxnSpPr/>
          <p:nvPr userDrawn="1"/>
        </p:nvCxnSpPr>
        <p:spPr>
          <a:xfrm>
            <a:off x="6093025" y="5387212"/>
            <a:ext cx="617491" cy="0"/>
          </a:xfrm>
          <a:prstGeom prst="line">
            <a:avLst/>
          </a:prstGeom>
          <a:ln w="38100" cap="rnd">
            <a:solidFill>
              <a:srgbClr val="222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269B8590-F043-1147-AAA0-8DBB799A04DC}"/>
              </a:ext>
            </a:extLst>
          </p:cNvPr>
          <p:cNvSpPr/>
          <p:nvPr userDrawn="1"/>
        </p:nvSpPr>
        <p:spPr>
          <a:xfrm>
            <a:off x="5803198" y="1188559"/>
            <a:ext cx="579654" cy="579654"/>
          </a:xfrm>
          <a:prstGeom prst="ellipse">
            <a:avLst/>
          </a:prstGeom>
          <a:solidFill>
            <a:schemeClr val="bg1"/>
          </a:solidFill>
          <a:ln w="38100">
            <a:solidFill>
              <a:srgbClr val="22222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20E5508-C10C-B14C-9EB3-F90B632942CD}"/>
              </a:ext>
            </a:extLst>
          </p:cNvPr>
          <p:cNvSpPr/>
          <p:nvPr userDrawn="1"/>
        </p:nvSpPr>
        <p:spPr>
          <a:xfrm>
            <a:off x="5803198" y="3139173"/>
            <a:ext cx="579654" cy="579654"/>
          </a:xfrm>
          <a:prstGeom prst="ellipse">
            <a:avLst/>
          </a:prstGeom>
          <a:solidFill>
            <a:schemeClr val="bg1"/>
          </a:solidFill>
          <a:ln w="38100">
            <a:solidFill>
              <a:srgbClr val="22222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87ED025-87F3-384A-A3F6-0815B077BF33}"/>
              </a:ext>
            </a:extLst>
          </p:cNvPr>
          <p:cNvSpPr/>
          <p:nvPr userDrawn="1"/>
        </p:nvSpPr>
        <p:spPr>
          <a:xfrm>
            <a:off x="5803198" y="5097385"/>
            <a:ext cx="579654" cy="579654"/>
          </a:xfrm>
          <a:prstGeom prst="ellipse">
            <a:avLst/>
          </a:prstGeom>
          <a:solidFill>
            <a:schemeClr val="bg1"/>
          </a:solidFill>
          <a:ln w="38100">
            <a:solidFill>
              <a:srgbClr val="22222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5A6287-6D2D-BF47-BDE3-10A94BE767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12846" y="1296654"/>
            <a:ext cx="360363" cy="3603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E9DBEC-FF15-3048-B677-2ED2BDC4B9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15819" y="3255995"/>
            <a:ext cx="354416" cy="3544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E1EA16-989F-BA43-9B51-7A83C633524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15203" y="5209389"/>
            <a:ext cx="355647" cy="355647"/>
          </a:xfrm>
          <a:prstGeom prst="rect">
            <a:avLst/>
          </a:prstGeom>
        </p:spPr>
      </p:pic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7BFAF976-8107-BB46-B33B-B3F8962370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06222" y="1476835"/>
            <a:ext cx="4124612" cy="12730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BDAFAAFF-9F1B-A54C-A2C5-76AF09A1FC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05525" y="1103250"/>
            <a:ext cx="4125309" cy="31479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Subtitle&gt;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755A3FC1-212B-4440-A42C-838982626B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55914" y="3472182"/>
            <a:ext cx="4124612" cy="12730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0F294681-1E4E-6747-9643-88F8A09B590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55217" y="3098597"/>
            <a:ext cx="4125309" cy="31479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Subtitle&gt;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CF76E49-69BE-3143-A052-8A31A3595B7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05525" y="5425576"/>
            <a:ext cx="4124612" cy="12730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6DC61B04-94D4-6E49-A429-8C6B64481D7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04828" y="5051991"/>
            <a:ext cx="4125309" cy="31479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Subtitle&gt;</a:t>
            </a:r>
          </a:p>
        </p:txBody>
      </p:sp>
    </p:spTree>
    <p:extLst>
      <p:ext uri="{BB962C8B-B14F-4D97-AF65-F5344CB8AC3E}">
        <p14:creationId xmlns:p14="http://schemas.microsoft.com/office/powerpoint/2010/main" val="419084197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tem Timeline - 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D2AB875-F307-D144-8E3B-D5E9FBD19466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2C477AC-261E-014B-A2BD-B204B51D0718}"/>
              </a:ext>
            </a:extLst>
          </p:cNvPr>
          <p:cNvCxnSpPr>
            <a:cxnSpLocks/>
          </p:cNvCxnSpPr>
          <p:nvPr userDrawn="1"/>
        </p:nvCxnSpPr>
        <p:spPr>
          <a:xfrm>
            <a:off x="6093025" y="0"/>
            <a:ext cx="0" cy="6858000"/>
          </a:xfrm>
          <a:prstGeom prst="line">
            <a:avLst/>
          </a:prstGeom>
          <a:ln w="38100">
            <a:solidFill>
              <a:srgbClr val="222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7E41C0C-F297-DE49-B212-55D2331B71FC}"/>
              </a:ext>
            </a:extLst>
          </p:cNvPr>
          <p:cNvCxnSpPr/>
          <p:nvPr userDrawn="1"/>
        </p:nvCxnSpPr>
        <p:spPr>
          <a:xfrm>
            <a:off x="6093025" y="2034047"/>
            <a:ext cx="617491" cy="0"/>
          </a:xfrm>
          <a:prstGeom prst="line">
            <a:avLst/>
          </a:prstGeom>
          <a:ln w="38100" cap="rnd">
            <a:solidFill>
              <a:srgbClr val="222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E3FFC9E-3289-9C48-BE58-CB440ED6EB13}"/>
              </a:ext>
            </a:extLst>
          </p:cNvPr>
          <p:cNvCxnSpPr/>
          <p:nvPr userDrawn="1"/>
        </p:nvCxnSpPr>
        <p:spPr>
          <a:xfrm>
            <a:off x="5475534" y="4870318"/>
            <a:ext cx="617491" cy="0"/>
          </a:xfrm>
          <a:prstGeom prst="line">
            <a:avLst/>
          </a:prstGeom>
          <a:ln w="38100" cap="rnd">
            <a:solidFill>
              <a:srgbClr val="222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269B8590-F043-1147-AAA0-8DBB799A04DC}"/>
              </a:ext>
            </a:extLst>
          </p:cNvPr>
          <p:cNvSpPr/>
          <p:nvPr userDrawn="1"/>
        </p:nvSpPr>
        <p:spPr>
          <a:xfrm>
            <a:off x="5803198" y="1745771"/>
            <a:ext cx="579654" cy="579654"/>
          </a:xfrm>
          <a:prstGeom prst="ellipse">
            <a:avLst/>
          </a:prstGeom>
          <a:solidFill>
            <a:schemeClr val="bg1"/>
          </a:solidFill>
          <a:ln w="38100">
            <a:solidFill>
              <a:srgbClr val="22222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20E5508-C10C-B14C-9EB3-F90B632942CD}"/>
              </a:ext>
            </a:extLst>
          </p:cNvPr>
          <p:cNvSpPr/>
          <p:nvPr userDrawn="1"/>
        </p:nvSpPr>
        <p:spPr>
          <a:xfrm>
            <a:off x="5803198" y="4580491"/>
            <a:ext cx="579654" cy="579654"/>
          </a:xfrm>
          <a:prstGeom prst="ellipse">
            <a:avLst/>
          </a:prstGeom>
          <a:solidFill>
            <a:schemeClr val="bg1"/>
          </a:solidFill>
          <a:ln w="38100">
            <a:solidFill>
              <a:srgbClr val="22222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5A6287-6D2D-BF47-BDE3-10A94BE767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12846" y="1853866"/>
            <a:ext cx="360363" cy="3603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E9DBEC-FF15-3048-B677-2ED2BDC4B9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15819" y="4697313"/>
            <a:ext cx="354416" cy="354416"/>
          </a:xfrm>
          <a:prstGeom prst="rect">
            <a:avLst/>
          </a:prstGeom>
        </p:spPr>
      </p:pic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4E80F23D-731F-1146-9691-6618A69820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06222" y="2070053"/>
            <a:ext cx="4124612" cy="12730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6E0C5CE7-8DCF-5247-9650-CC0F5370F1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05525" y="1696468"/>
            <a:ext cx="4125309" cy="31479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Subtitle&gt;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23E5D437-5AB2-1444-903B-58F3047B3C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55914" y="4902976"/>
            <a:ext cx="4124612" cy="12730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B907C957-9BA0-CC42-A298-B94E04EAA3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55217" y="4529391"/>
            <a:ext cx="4125309" cy="31479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Subtitle&gt;</a:t>
            </a:r>
          </a:p>
        </p:txBody>
      </p:sp>
    </p:spTree>
    <p:extLst>
      <p:ext uri="{BB962C8B-B14F-4D97-AF65-F5344CB8AC3E}">
        <p14:creationId xmlns:p14="http://schemas.microsoft.com/office/powerpoint/2010/main" val="418930559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tem Timeline - Sty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9644C41-E257-2C43-A0D7-BA22674EDAC0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2C477AC-261E-014B-A2BD-B204B51D0718}"/>
              </a:ext>
            </a:extLst>
          </p:cNvPr>
          <p:cNvCxnSpPr>
            <a:cxnSpLocks/>
          </p:cNvCxnSpPr>
          <p:nvPr userDrawn="1"/>
        </p:nvCxnSpPr>
        <p:spPr>
          <a:xfrm>
            <a:off x="6093025" y="0"/>
            <a:ext cx="0" cy="6858000"/>
          </a:xfrm>
          <a:prstGeom prst="line">
            <a:avLst/>
          </a:prstGeom>
          <a:ln w="38100">
            <a:solidFill>
              <a:srgbClr val="222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7E41C0C-F297-DE49-B212-55D2331B71FC}"/>
              </a:ext>
            </a:extLst>
          </p:cNvPr>
          <p:cNvCxnSpPr/>
          <p:nvPr userDrawn="1"/>
        </p:nvCxnSpPr>
        <p:spPr>
          <a:xfrm>
            <a:off x="5475534" y="2034047"/>
            <a:ext cx="617491" cy="0"/>
          </a:xfrm>
          <a:prstGeom prst="line">
            <a:avLst/>
          </a:prstGeom>
          <a:ln w="38100" cap="rnd">
            <a:solidFill>
              <a:srgbClr val="222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E3FFC9E-3289-9C48-BE58-CB440ED6EB13}"/>
              </a:ext>
            </a:extLst>
          </p:cNvPr>
          <p:cNvCxnSpPr/>
          <p:nvPr userDrawn="1"/>
        </p:nvCxnSpPr>
        <p:spPr>
          <a:xfrm>
            <a:off x="6093025" y="4870318"/>
            <a:ext cx="617491" cy="0"/>
          </a:xfrm>
          <a:prstGeom prst="line">
            <a:avLst/>
          </a:prstGeom>
          <a:ln w="38100" cap="rnd">
            <a:solidFill>
              <a:srgbClr val="222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269B8590-F043-1147-AAA0-8DBB799A04DC}"/>
              </a:ext>
            </a:extLst>
          </p:cNvPr>
          <p:cNvSpPr/>
          <p:nvPr userDrawn="1"/>
        </p:nvSpPr>
        <p:spPr>
          <a:xfrm>
            <a:off x="5803198" y="1745771"/>
            <a:ext cx="579654" cy="579654"/>
          </a:xfrm>
          <a:prstGeom prst="ellipse">
            <a:avLst/>
          </a:prstGeom>
          <a:solidFill>
            <a:schemeClr val="bg1"/>
          </a:solidFill>
          <a:ln w="38100">
            <a:solidFill>
              <a:srgbClr val="22222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20E5508-C10C-B14C-9EB3-F90B632942CD}"/>
              </a:ext>
            </a:extLst>
          </p:cNvPr>
          <p:cNvSpPr/>
          <p:nvPr userDrawn="1"/>
        </p:nvSpPr>
        <p:spPr>
          <a:xfrm>
            <a:off x="5803198" y="4580491"/>
            <a:ext cx="579654" cy="579654"/>
          </a:xfrm>
          <a:prstGeom prst="ellipse">
            <a:avLst/>
          </a:prstGeom>
          <a:solidFill>
            <a:schemeClr val="bg1"/>
          </a:solidFill>
          <a:ln w="38100">
            <a:solidFill>
              <a:srgbClr val="22222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5A6287-6D2D-BF47-BDE3-10A94BE767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12846" y="1853866"/>
            <a:ext cx="360363" cy="3603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E9DBEC-FF15-3048-B677-2ED2BDC4B9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15819" y="4697313"/>
            <a:ext cx="354416" cy="354416"/>
          </a:xfrm>
          <a:prstGeom prst="rect">
            <a:avLst/>
          </a:prstGeom>
        </p:spPr>
      </p:pic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89332422-51C1-8D42-9254-856E1F2CA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5914" y="2070053"/>
            <a:ext cx="4124612" cy="12730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EA8C3BFA-B823-FB48-A616-98A8E9C420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5217" y="1696468"/>
            <a:ext cx="4125309" cy="31479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Subtitle&gt;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4AD199B2-DC29-9044-AE4C-D4CDBDB54FD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06222" y="4902976"/>
            <a:ext cx="4124612" cy="12730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280B9BCB-EC3B-A144-A3AF-B1D1BBC2F45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05525" y="4529391"/>
            <a:ext cx="4125309" cy="31479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Subtitle&gt;</a:t>
            </a:r>
          </a:p>
        </p:txBody>
      </p:sp>
    </p:spTree>
    <p:extLst>
      <p:ext uri="{BB962C8B-B14F-4D97-AF65-F5344CB8AC3E}">
        <p14:creationId xmlns:p14="http://schemas.microsoft.com/office/powerpoint/2010/main" val="35748155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End - Fi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53189D1-900C-CC48-AD51-1E301889F88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10711B2-CA3A-754E-921D-0B93FF254100}"/>
              </a:ext>
            </a:extLst>
          </p:cNvPr>
          <p:cNvCxnSpPr>
            <a:cxnSpLocks/>
          </p:cNvCxnSpPr>
          <p:nvPr userDrawn="1"/>
        </p:nvCxnSpPr>
        <p:spPr>
          <a:xfrm>
            <a:off x="6093025" y="0"/>
            <a:ext cx="0" cy="1616765"/>
          </a:xfrm>
          <a:prstGeom prst="line">
            <a:avLst/>
          </a:prstGeom>
          <a:ln w="38100">
            <a:solidFill>
              <a:srgbClr val="222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71C98A41-3B9D-C34D-8FC2-C4F4BE9F2714}"/>
              </a:ext>
            </a:extLst>
          </p:cNvPr>
          <p:cNvSpPr/>
          <p:nvPr userDrawn="1"/>
        </p:nvSpPr>
        <p:spPr>
          <a:xfrm>
            <a:off x="5803198" y="1309177"/>
            <a:ext cx="579654" cy="579654"/>
          </a:xfrm>
          <a:prstGeom prst="ellipse">
            <a:avLst/>
          </a:prstGeom>
          <a:solidFill>
            <a:schemeClr val="bg1"/>
          </a:solidFill>
          <a:ln w="38100">
            <a:solidFill>
              <a:srgbClr val="22222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CF1E8D-CB30-0E49-8DA6-DEE1AC3D0C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12843" y="1417272"/>
            <a:ext cx="360363" cy="360363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7E3EB7B-20BA-9C44-AFD3-B5F32073C8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4704523"/>
            <a:ext cx="12192000" cy="215347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&lt;Insert Picture&gt;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DE9EF038-8E36-A84A-8199-D8DF1BB578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09010" y="2689531"/>
            <a:ext cx="5771704" cy="127308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9381576F-25B4-B74D-BDCC-17C65986FB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08174" y="2315946"/>
            <a:ext cx="5772680" cy="31479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Subtitle&gt;</a:t>
            </a:r>
          </a:p>
        </p:txBody>
      </p:sp>
    </p:spTree>
    <p:extLst>
      <p:ext uri="{BB962C8B-B14F-4D97-AF65-F5344CB8AC3E}">
        <p14:creationId xmlns:p14="http://schemas.microsoft.com/office/powerpoint/2010/main" val="300129078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End - So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53189D1-900C-CC48-AD51-1E301889F884}"/>
              </a:ext>
            </a:extLst>
          </p:cNvPr>
          <p:cNvSpPr/>
          <p:nvPr userDrawn="1"/>
        </p:nvSpPr>
        <p:spPr>
          <a:xfrm>
            <a:off x="6098467" y="1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6C7242C-9F4D-3947-AD96-62F9C3B8E5E8}"/>
              </a:ext>
            </a:extLst>
          </p:cNvPr>
          <p:cNvCxnSpPr>
            <a:cxnSpLocks/>
            <a:endCxn id="10" idx="0"/>
          </p:cNvCxnSpPr>
          <p:nvPr userDrawn="1"/>
        </p:nvCxnSpPr>
        <p:spPr>
          <a:xfrm flipH="1">
            <a:off x="6096000" y="1616765"/>
            <a:ext cx="1960" cy="3087758"/>
          </a:xfrm>
          <a:prstGeom prst="line">
            <a:avLst/>
          </a:prstGeom>
          <a:ln w="38100">
            <a:gradFill>
              <a:gsLst>
                <a:gs pos="0">
                  <a:srgbClr val="222222"/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10711B2-CA3A-754E-921D-0B93FF254100}"/>
              </a:ext>
            </a:extLst>
          </p:cNvPr>
          <p:cNvCxnSpPr>
            <a:cxnSpLocks/>
          </p:cNvCxnSpPr>
          <p:nvPr userDrawn="1"/>
        </p:nvCxnSpPr>
        <p:spPr>
          <a:xfrm>
            <a:off x="6093025" y="0"/>
            <a:ext cx="0" cy="1616765"/>
          </a:xfrm>
          <a:prstGeom prst="line">
            <a:avLst/>
          </a:prstGeom>
          <a:ln w="38100">
            <a:solidFill>
              <a:srgbClr val="222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6A5283D-6209-4F41-82D5-5DC31321C81D}"/>
              </a:ext>
            </a:extLst>
          </p:cNvPr>
          <p:cNvCxnSpPr/>
          <p:nvPr userDrawn="1"/>
        </p:nvCxnSpPr>
        <p:spPr>
          <a:xfrm>
            <a:off x="5475534" y="1587718"/>
            <a:ext cx="617491" cy="0"/>
          </a:xfrm>
          <a:prstGeom prst="line">
            <a:avLst/>
          </a:prstGeom>
          <a:ln w="38100" cap="rnd">
            <a:solidFill>
              <a:srgbClr val="222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71C98A41-3B9D-C34D-8FC2-C4F4BE9F2714}"/>
              </a:ext>
            </a:extLst>
          </p:cNvPr>
          <p:cNvSpPr/>
          <p:nvPr userDrawn="1"/>
        </p:nvSpPr>
        <p:spPr>
          <a:xfrm>
            <a:off x="5803198" y="1309177"/>
            <a:ext cx="579654" cy="579654"/>
          </a:xfrm>
          <a:prstGeom prst="ellipse">
            <a:avLst/>
          </a:prstGeom>
          <a:solidFill>
            <a:schemeClr val="bg1"/>
          </a:solidFill>
          <a:ln w="38100">
            <a:solidFill>
              <a:srgbClr val="22222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CF1E8D-CB30-0E49-8DA6-DEE1AC3D0C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12843" y="1417272"/>
            <a:ext cx="360363" cy="360363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7E3EB7B-20BA-9C44-AFD3-B5F32073C8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4704523"/>
            <a:ext cx="12192000" cy="215347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&lt;Insert Picture&gt;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5A1A4A80-AF2D-AD4D-9650-26E13EC4EF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5914" y="1587718"/>
            <a:ext cx="4124612" cy="12730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19290334-F1C4-A948-BCBC-859EF487B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5217" y="1214133"/>
            <a:ext cx="4125309" cy="31479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Subtitle&gt;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2CAD13CE-BA35-6047-A36A-B9D6BC73F6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014131" y="3297554"/>
            <a:ext cx="4124612" cy="12730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EE37A09D-6FE3-2346-B481-5BF2888F49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13434" y="2923969"/>
            <a:ext cx="4125309" cy="31479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Subtitle&gt;</a:t>
            </a:r>
          </a:p>
        </p:txBody>
      </p:sp>
    </p:spTree>
    <p:extLst>
      <p:ext uri="{BB962C8B-B14F-4D97-AF65-F5344CB8AC3E}">
        <p14:creationId xmlns:p14="http://schemas.microsoft.com/office/powerpoint/2010/main" val="401266038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meline - 3 Ac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661FE81-6C7E-BD4E-BF38-245CDCA2634B}"/>
              </a:ext>
            </a:extLst>
          </p:cNvPr>
          <p:cNvSpPr/>
          <p:nvPr userDrawn="1"/>
        </p:nvSpPr>
        <p:spPr>
          <a:xfrm>
            <a:off x="6095998" y="0"/>
            <a:ext cx="6096002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2C477AC-261E-014B-A2BD-B204B51D0718}"/>
              </a:ext>
            </a:extLst>
          </p:cNvPr>
          <p:cNvCxnSpPr>
            <a:cxnSpLocks/>
          </p:cNvCxnSpPr>
          <p:nvPr userDrawn="1"/>
        </p:nvCxnSpPr>
        <p:spPr>
          <a:xfrm>
            <a:off x="0" y="4889369"/>
            <a:ext cx="12192000" cy="0"/>
          </a:xfrm>
          <a:prstGeom prst="line">
            <a:avLst/>
          </a:prstGeom>
          <a:ln w="38100">
            <a:solidFill>
              <a:srgbClr val="222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7E41C0C-F297-DE49-B212-55D2331B71FC}"/>
              </a:ext>
            </a:extLst>
          </p:cNvPr>
          <p:cNvCxnSpPr/>
          <p:nvPr userDrawn="1"/>
        </p:nvCxnSpPr>
        <p:spPr>
          <a:xfrm rot="16200000">
            <a:off x="3991124" y="4599543"/>
            <a:ext cx="617491" cy="0"/>
          </a:xfrm>
          <a:prstGeom prst="line">
            <a:avLst/>
          </a:prstGeom>
          <a:ln w="38100" cap="rnd">
            <a:solidFill>
              <a:srgbClr val="222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269B8590-F043-1147-AAA0-8DBB799A04DC}"/>
              </a:ext>
            </a:extLst>
          </p:cNvPr>
          <p:cNvSpPr/>
          <p:nvPr userDrawn="1"/>
        </p:nvSpPr>
        <p:spPr>
          <a:xfrm rot="16200000">
            <a:off x="4011593" y="4599542"/>
            <a:ext cx="579654" cy="579654"/>
          </a:xfrm>
          <a:prstGeom prst="ellipse">
            <a:avLst/>
          </a:prstGeom>
          <a:solidFill>
            <a:schemeClr val="bg1"/>
          </a:solidFill>
          <a:ln w="38100">
            <a:solidFill>
              <a:srgbClr val="22222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5A6287-6D2D-BF47-BDE3-10A94BE767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4119688" y="4709185"/>
            <a:ext cx="360363" cy="36036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E3FFC9E-3289-9C48-BE58-CB440ED6EB13}"/>
              </a:ext>
            </a:extLst>
          </p:cNvPr>
          <p:cNvCxnSpPr/>
          <p:nvPr userDrawn="1"/>
        </p:nvCxnSpPr>
        <p:spPr>
          <a:xfrm rot="16200000">
            <a:off x="7626408" y="4580623"/>
            <a:ext cx="617491" cy="0"/>
          </a:xfrm>
          <a:prstGeom prst="line">
            <a:avLst/>
          </a:prstGeom>
          <a:ln w="38100" cap="rnd">
            <a:solidFill>
              <a:srgbClr val="222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920E5508-C10C-B14C-9EB3-F90B632942CD}"/>
              </a:ext>
            </a:extLst>
          </p:cNvPr>
          <p:cNvSpPr/>
          <p:nvPr userDrawn="1"/>
        </p:nvSpPr>
        <p:spPr>
          <a:xfrm rot="16200000">
            <a:off x="7645326" y="4599542"/>
            <a:ext cx="579654" cy="579654"/>
          </a:xfrm>
          <a:prstGeom prst="ellipse">
            <a:avLst/>
          </a:prstGeom>
          <a:solidFill>
            <a:schemeClr val="bg1"/>
          </a:solidFill>
          <a:ln w="38100">
            <a:solidFill>
              <a:srgbClr val="22222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E9DBEC-FF15-3048-B677-2ED2BDC4B9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7762148" y="4712159"/>
            <a:ext cx="354416" cy="354416"/>
          </a:xfrm>
          <a:prstGeom prst="rect">
            <a:avLst/>
          </a:prstGeom>
        </p:spPr>
      </p:pic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A3C3FD12-8B73-E043-A214-A26475064BBF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685314" y="2974278"/>
            <a:ext cx="3232966" cy="127308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2C6D0B38-8153-A243-AD96-18BB830FF81B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684664" y="2600693"/>
            <a:ext cx="3233512" cy="31479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Subtitle&gt;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BD2A1D87-CAD2-6041-B1E7-A3484472E3CD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6319085" y="2973111"/>
            <a:ext cx="3232871" cy="127308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9AC515AE-ADE1-9A45-B280-3EC76F2D5348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6318444" y="2599526"/>
            <a:ext cx="3233417" cy="31479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8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Subtitle&gt;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006CCBEB-A8E0-EA47-B99A-A49232F5D5B3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047999" y="930477"/>
            <a:ext cx="6096002" cy="10536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cap="all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&lt;Title of Section&gt;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4C2665F4-817A-5D47-93B4-8A4817DBC274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048000" y="340047"/>
            <a:ext cx="6096001" cy="57353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b="0" i="0" cap="all" spc="200" baseline="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Subheader</a:t>
            </a:r>
            <a:r>
              <a:rPr lang="en-US" dirty="0"/>
              <a:t> if it is appropriate&gt;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0E3F0B6C-343F-BE4A-A7CE-6AE714E09CA6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2684664" y="5358494"/>
            <a:ext cx="3233512" cy="31479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4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Date&gt;</a:t>
            </a:r>
          </a:p>
        </p:txBody>
      </p:sp>
      <p:sp>
        <p:nvSpPr>
          <p:cNvPr id="30" name="Text Placeholder 21">
            <a:extLst>
              <a:ext uri="{FF2B5EF4-FFF2-40B4-BE49-F238E27FC236}">
                <a16:creationId xmlns:a16="http://schemas.microsoft.com/office/drawing/2014/main" id="{E2120218-7EDB-A44E-801D-843C2D0467AF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6318444" y="5357327"/>
            <a:ext cx="3233417" cy="31479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 sz="14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&lt;Insert Date&gt;</a:t>
            </a:r>
          </a:p>
        </p:txBody>
      </p:sp>
    </p:spTree>
    <p:extLst>
      <p:ext uri="{BB962C8B-B14F-4D97-AF65-F5344CB8AC3E}">
        <p14:creationId xmlns:p14="http://schemas.microsoft.com/office/powerpoint/2010/main" val="2736359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34" Type="http://schemas.openxmlformats.org/officeDocument/2006/relationships/slideLayout" Target="../slideLayouts/slideLayout67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66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slideLayout" Target="../slideLayouts/slideLayout62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36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slideLayout" Target="../slideLayouts/slideLayout68.xml"/><Relationship Id="rId8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7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10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7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878" r:id="rId2"/>
    <p:sldLayoutId id="2147483820" r:id="rId3"/>
    <p:sldLayoutId id="2147483859" r:id="rId4"/>
    <p:sldLayoutId id="2147483828" r:id="rId5"/>
    <p:sldLayoutId id="2147483710" r:id="rId6"/>
    <p:sldLayoutId id="2147483709" r:id="rId7"/>
    <p:sldLayoutId id="2147483822" r:id="rId8"/>
    <p:sldLayoutId id="2147483843" r:id="rId9"/>
    <p:sldLayoutId id="2147483852" r:id="rId10"/>
    <p:sldLayoutId id="2147483829" r:id="rId11"/>
    <p:sldLayoutId id="2147483713" r:id="rId12"/>
    <p:sldLayoutId id="2147483716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i="0" kern="1200" cap="all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800" b="0" i="0" kern="1200">
          <a:solidFill>
            <a:schemeClr val="bg2">
              <a:lumMod val="25000"/>
            </a:schemeClr>
          </a:solidFill>
          <a:latin typeface="Arial" charset="0"/>
          <a:ea typeface="Arial" charset="0"/>
          <a:cs typeface="Arial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2">
              <a:lumMod val="25000"/>
            </a:schemeClr>
          </a:solidFill>
          <a:latin typeface="Arial" charset="0"/>
          <a:ea typeface="Arial" charset="0"/>
          <a:cs typeface="Arial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2">
              <a:lumMod val="25000"/>
            </a:schemeClr>
          </a:solidFill>
          <a:latin typeface="Arial" charset="0"/>
          <a:ea typeface="Arial" charset="0"/>
          <a:cs typeface="Arial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2">
              <a:lumMod val="25000"/>
            </a:schemeClr>
          </a:solidFill>
          <a:latin typeface="Arial" charset="0"/>
          <a:ea typeface="Arial" charset="0"/>
          <a:cs typeface="Arial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2">
              <a:lumMod val="25000"/>
            </a:schemeClr>
          </a:solidFill>
          <a:latin typeface="Arial" charset="0"/>
          <a:ea typeface="Arial" charset="0"/>
          <a:cs typeface="Arial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347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873" r:id="rId2"/>
    <p:sldLayoutId id="2147483874" r:id="rId3"/>
    <p:sldLayoutId id="2147483819" r:id="rId4"/>
    <p:sldLayoutId id="2147483834" r:id="rId5"/>
    <p:sldLayoutId id="2147483817" r:id="rId6"/>
    <p:sldLayoutId id="2147483721" r:id="rId7"/>
    <p:sldLayoutId id="2147483833" r:id="rId8"/>
    <p:sldLayoutId id="2147483816" r:id="rId9"/>
    <p:sldLayoutId id="2147483745" r:id="rId10"/>
    <p:sldLayoutId id="2147483836" r:id="rId11"/>
    <p:sldLayoutId id="2147483835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i="0" kern="1200" cap="all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400" b="0" i="0" kern="1200">
          <a:solidFill>
            <a:srgbClr val="595959"/>
          </a:solidFill>
          <a:latin typeface="Arial" charset="0"/>
          <a:ea typeface="Arial" charset="0"/>
          <a:cs typeface="Arial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b="0" i="0" kern="1200">
          <a:solidFill>
            <a:srgbClr val="595959"/>
          </a:solidFill>
          <a:latin typeface="Arial" charset="0"/>
          <a:ea typeface="Arial" charset="0"/>
          <a:cs typeface="Arial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b="0" i="0" kern="1200">
          <a:solidFill>
            <a:srgbClr val="595959"/>
          </a:solidFill>
          <a:latin typeface="Arial" charset="0"/>
          <a:ea typeface="Arial" charset="0"/>
          <a:cs typeface="Arial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b="0" i="0" kern="1200">
          <a:solidFill>
            <a:srgbClr val="595959"/>
          </a:solidFill>
          <a:latin typeface="Arial" charset="0"/>
          <a:ea typeface="Arial" charset="0"/>
          <a:cs typeface="Arial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b="0" i="0" kern="1200">
          <a:solidFill>
            <a:srgbClr val="595959"/>
          </a:solidFill>
          <a:latin typeface="Arial" charset="0"/>
          <a:ea typeface="Arial" charset="0"/>
          <a:cs typeface="Arial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002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845" r:id="rId2"/>
    <p:sldLayoutId id="2147483875" r:id="rId3"/>
    <p:sldLayoutId id="2147483811" r:id="rId4"/>
    <p:sldLayoutId id="2147483714" r:id="rId5"/>
    <p:sldLayoutId id="2147483896" r:id="rId6"/>
    <p:sldLayoutId id="2147483719" r:id="rId7"/>
    <p:sldLayoutId id="2147483803" r:id="rId8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i="0" kern="1200" cap="all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400" b="0" i="0" kern="1200">
          <a:solidFill>
            <a:srgbClr val="595959"/>
          </a:solidFill>
          <a:latin typeface="Arial" charset="0"/>
          <a:ea typeface="Arial" charset="0"/>
          <a:cs typeface="Arial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b="0" i="0" kern="1200">
          <a:solidFill>
            <a:srgbClr val="595959"/>
          </a:solidFill>
          <a:latin typeface="Arial" charset="0"/>
          <a:ea typeface="Arial" charset="0"/>
          <a:cs typeface="Arial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b="0" i="0" kern="1200">
          <a:solidFill>
            <a:srgbClr val="595959"/>
          </a:solidFill>
          <a:latin typeface="Arial" charset="0"/>
          <a:ea typeface="Arial" charset="0"/>
          <a:cs typeface="Arial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b="0" i="0" kern="1200">
          <a:solidFill>
            <a:srgbClr val="595959"/>
          </a:solidFill>
          <a:latin typeface="Arial" charset="0"/>
          <a:ea typeface="Arial" charset="0"/>
          <a:cs typeface="Arial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b="0" i="0" kern="1200">
          <a:solidFill>
            <a:srgbClr val="595959"/>
          </a:solidFill>
          <a:latin typeface="Arial" charset="0"/>
          <a:ea typeface="Arial" charset="0"/>
          <a:cs typeface="Arial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187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879" r:id="rId2"/>
    <p:sldLayoutId id="2147483856" r:id="rId3"/>
    <p:sldLayoutId id="2147483732" r:id="rId4"/>
    <p:sldLayoutId id="2147483880" r:id="rId5"/>
    <p:sldLayoutId id="2147483899" r:id="rId6"/>
    <p:sldLayoutId id="2147483733" r:id="rId7"/>
    <p:sldLayoutId id="2147483881" r:id="rId8"/>
    <p:sldLayoutId id="2147483734" r:id="rId9"/>
    <p:sldLayoutId id="2147483886" r:id="rId10"/>
    <p:sldLayoutId id="2147483887" r:id="rId11"/>
    <p:sldLayoutId id="2147483738" r:id="rId12"/>
    <p:sldLayoutId id="2147483882" r:id="rId13"/>
    <p:sldLayoutId id="2147483842" r:id="rId14"/>
    <p:sldLayoutId id="2147483883" r:id="rId15"/>
    <p:sldLayoutId id="2147483888" r:id="rId16"/>
    <p:sldLayoutId id="2147483876" r:id="rId17"/>
    <p:sldLayoutId id="2147483877" r:id="rId18"/>
    <p:sldLayoutId id="2147483739" r:id="rId19"/>
    <p:sldLayoutId id="2147483837" r:id="rId20"/>
    <p:sldLayoutId id="2147483840" r:id="rId21"/>
    <p:sldLayoutId id="2147483884" r:id="rId22"/>
    <p:sldLayoutId id="2147483841" r:id="rId23"/>
    <p:sldLayoutId id="2147483853" r:id="rId24"/>
    <p:sldLayoutId id="2147483885" r:id="rId25"/>
    <p:sldLayoutId id="2147483735" r:id="rId26"/>
    <p:sldLayoutId id="2147483821" r:id="rId27"/>
    <p:sldLayoutId id="2147483854" r:id="rId28"/>
    <p:sldLayoutId id="2147483857" r:id="rId29"/>
    <p:sldLayoutId id="2147483901" r:id="rId30"/>
    <p:sldLayoutId id="2147483902" r:id="rId31"/>
    <p:sldLayoutId id="2147483903" r:id="rId32"/>
    <p:sldLayoutId id="2147483906" r:id="rId33"/>
    <p:sldLayoutId id="2147483907" r:id="rId34"/>
    <p:sldLayoutId id="2147483908" r:id="rId3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i="0" kern="1200" cap="all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400" b="0" i="0" kern="1200">
          <a:solidFill>
            <a:srgbClr val="595959"/>
          </a:solidFill>
          <a:latin typeface="Arial" charset="0"/>
          <a:ea typeface="Arial" charset="0"/>
          <a:cs typeface="Arial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b="0" i="0" kern="1200">
          <a:solidFill>
            <a:srgbClr val="595959"/>
          </a:solidFill>
          <a:latin typeface="Arial" charset="0"/>
          <a:ea typeface="Arial" charset="0"/>
          <a:cs typeface="Arial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b="0" i="0" kern="1200">
          <a:solidFill>
            <a:srgbClr val="595959"/>
          </a:solidFill>
          <a:latin typeface="Arial" charset="0"/>
          <a:ea typeface="Arial" charset="0"/>
          <a:cs typeface="Arial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b="0" i="0" kern="1200">
          <a:solidFill>
            <a:srgbClr val="595959"/>
          </a:solidFill>
          <a:latin typeface="Arial" charset="0"/>
          <a:ea typeface="Arial" charset="0"/>
          <a:cs typeface="Arial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b="0" i="0" kern="1200">
          <a:solidFill>
            <a:srgbClr val="595959"/>
          </a:solidFill>
          <a:latin typeface="Arial" charset="0"/>
          <a:ea typeface="Arial" charset="0"/>
          <a:cs typeface="Arial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454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791" r:id="rId2"/>
    <p:sldLayoutId id="2147483792" r:id="rId3"/>
    <p:sldLayoutId id="2147483787" r:id="rId4"/>
    <p:sldLayoutId id="2147483889" r:id="rId5"/>
    <p:sldLayoutId id="2147483872" r:id="rId6"/>
    <p:sldLayoutId id="2147483890" r:id="rId7"/>
    <p:sldLayoutId id="2147483870" r:id="rId8"/>
    <p:sldLayoutId id="2147483839" r:id="rId9"/>
    <p:sldLayoutId id="2147483800" r:id="rId10"/>
    <p:sldLayoutId id="2147483794" r:id="rId11"/>
    <p:sldLayoutId id="2147483795" r:id="rId12"/>
    <p:sldLayoutId id="2147483796" r:id="rId13"/>
    <p:sldLayoutId id="2147483797" r:id="rId14"/>
    <p:sldLayoutId id="2147483798" r:id="rId1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i="0" kern="1200" cap="all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400" b="0" i="0" kern="1200">
          <a:solidFill>
            <a:srgbClr val="595959"/>
          </a:solidFill>
          <a:latin typeface="Arial" charset="0"/>
          <a:ea typeface="Arial" charset="0"/>
          <a:cs typeface="Arial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b="0" i="0" kern="1200">
          <a:solidFill>
            <a:srgbClr val="595959"/>
          </a:solidFill>
          <a:latin typeface="Arial" charset="0"/>
          <a:ea typeface="Arial" charset="0"/>
          <a:cs typeface="Arial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b="0" i="0" kern="1200">
          <a:solidFill>
            <a:srgbClr val="595959"/>
          </a:solidFill>
          <a:latin typeface="Arial" charset="0"/>
          <a:ea typeface="Arial" charset="0"/>
          <a:cs typeface="Arial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b="0" i="0" kern="1200">
          <a:solidFill>
            <a:srgbClr val="595959"/>
          </a:solidFill>
          <a:latin typeface="Arial" charset="0"/>
          <a:ea typeface="Arial" charset="0"/>
          <a:cs typeface="Arial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b="0" i="0" kern="1200">
          <a:solidFill>
            <a:srgbClr val="595959"/>
          </a:solidFill>
          <a:latin typeface="Arial" charset="0"/>
          <a:ea typeface="Arial" charset="0"/>
          <a:cs typeface="Arial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54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802" r:id="rId2"/>
    <p:sldLayoutId id="2147483720" r:id="rId3"/>
    <p:sldLayoutId id="2147483804" r:id="rId4"/>
    <p:sldLayoutId id="2147483891" r:id="rId5"/>
    <p:sldLayoutId id="2147483892" r:id="rId6"/>
    <p:sldLayoutId id="2147483893" r:id="rId7"/>
    <p:sldLayoutId id="2147483894" r:id="rId8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i="0" kern="1200" cap="all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400" b="0" i="0" kern="1200">
          <a:solidFill>
            <a:srgbClr val="595959"/>
          </a:solidFill>
          <a:latin typeface="Arial" charset="0"/>
          <a:ea typeface="Arial" charset="0"/>
          <a:cs typeface="Arial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b="0" i="0" kern="1200">
          <a:solidFill>
            <a:srgbClr val="595959"/>
          </a:solidFill>
          <a:latin typeface="Arial" charset="0"/>
          <a:ea typeface="Arial" charset="0"/>
          <a:cs typeface="Arial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b="0" i="0" kern="1200">
          <a:solidFill>
            <a:srgbClr val="595959"/>
          </a:solidFill>
          <a:latin typeface="Arial" charset="0"/>
          <a:ea typeface="Arial" charset="0"/>
          <a:cs typeface="Arial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b="0" i="0" kern="1200">
          <a:solidFill>
            <a:srgbClr val="595959"/>
          </a:solidFill>
          <a:latin typeface="Arial" charset="0"/>
          <a:ea typeface="Arial" charset="0"/>
          <a:cs typeface="Arial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b="0" i="0" kern="1200">
          <a:solidFill>
            <a:srgbClr val="595959"/>
          </a:solidFill>
          <a:latin typeface="Arial" charset="0"/>
          <a:ea typeface="Arial" charset="0"/>
          <a:cs typeface="Arial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6542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4" r:id="rId2"/>
    <p:sldLayoutId id="2147483727" r:id="rId3"/>
    <p:sldLayoutId id="2147483726" r:id="rId4"/>
    <p:sldLayoutId id="2147483728" r:id="rId5"/>
    <p:sldLayoutId id="2147483725" r:id="rId6"/>
    <p:sldLayoutId id="2147483741" r:id="rId7"/>
    <p:sldLayoutId id="2147483897" r:id="rId8"/>
    <p:sldLayoutId id="2147483805" r:id="rId9"/>
    <p:sldLayoutId id="2147483898" r:id="rId10"/>
    <p:sldLayoutId id="2147483904" r:id="rId11"/>
    <p:sldLayoutId id="2147483905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i="0" kern="1200" cap="all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400" b="0" i="0" kern="1200">
          <a:solidFill>
            <a:srgbClr val="595959"/>
          </a:solidFill>
          <a:latin typeface="Arial" charset="0"/>
          <a:ea typeface="Arial" charset="0"/>
          <a:cs typeface="Arial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b="0" i="0" kern="1200">
          <a:solidFill>
            <a:srgbClr val="595959"/>
          </a:solidFill>
          <a:latin typeface="Arial" charset="0"/>
          <a:ea typeface="Arial" charset="0"/>
          <a:cs typeface="Arial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b="0" i="0" kern="1200">
          <a:solidFill>
            <a:srgbClr val="595959"/>
          </a:solidFill>
          <a:latin typeface="Arial" charset="0"/>
          <a:ea typeface="Arial" charset="0"/>
          <a:cs typeface="Arial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b="0" i="0" kern="1200">
          <a:solidFill>
            <a:srgbClr val="595959"/>
          </a:solidFill>
          <a:latin typeface="Arial" charset="0"/>
          <a:ea typeface="Arial" charset="0"/>
          <a:cs typeface="Arial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b="0" i="0" kern="1200">
          <a:solidFill>
            <a:srgbClr val="595959"/>
          </a:solidFill>
          <a:latin typeface="Arial" charset="0"/>
          <a:ea typeface="Arial" charset="0"/>
          <a:cs typeface="Arial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288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4" r:id="rId3"/>
    <p:sldLayoutId id="2147483753" r:id="rId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i="0" kern="1200" cap="all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400" b="0" i="0" kern="1200">
          <a:solidFill>
            <a:srgbClr val="595959"/>
          </a:solidFill>
          <a:latin typeface="Arial" charset="0"/>
          <a:ea typeface="Arial" charset="0"/>
          <a:cs typeface="Arial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b="0" i="0" kern="1200">
          <a:solidFill>
            <a:srgbClr val="595959"/>
          </a:solidFill>
          <a:latin typeface="Arial" charset="0"/>
          <a:ea typeface="Arial" charset="0"/>
          <a:cs typeface="Arial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b="0" i="0" kern="1200">
          <a:solidFill>
            <a:srgbClr val="595959"/>
          </a:solidFill>
          <a:latin typeface="Arial" charset="0"/>
          <a:ea typeface="Arial" charset="0"/>
          <a:cs typeface="Arial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b="0" i="0" kern="1200">
          <a:solidFill>
            <a:srgbClr val="595959"/>
          </a:solidFill>
          <a:latin typeface="Arial" charset="0"/>
          <a:ea typeface="Arial" charset="0"/>
          <a:cs typeface="Arial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b="0" i="0" kern="1200">
          <a:solidFill>
            <a:srgbClr val="595959"/>
          </a:solidFill>
          <a:latin typeface="Arial" charset="0"/>
          <a:ea typeface="Arial" charset="0"/>
          <a:cs typeface="Arial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236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08" r:id="rId2"/>
    <p:sldLayoutId id="2147483807" r:id="rId3"/>
    <p:sldLayoutId id="2147483806" r:id="rId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i="0" kern="1200" cap="all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400" b="0" i="0" kern="1200">
          <a:solidFill>
            <a:srgbClr val="595959"/>
          </a:solidFill>
          <a:latin typeface="Arial" charset="0"/>
          <a:ea typeface="Arial" charset="0"/>
          <a:cs typeface="Arial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b="0" i="0" kern="1200">
          <a:solidFill>
            <a:srgbClr val="595959"/>
          </a:solidFill>
          <a:latin typeface="Arial" charset="0"/>
          <a:ea typeface="Arial" charset="0"/>
          <a:cs typeface="Arial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b="0" i="0" kern="1200">
          <a:solidFill>
            <a:srgbClr val="595959"/>
          </a:solidFill>
          <a:latin typeface="Arial" charset="0"/>
          <a:ea typeface="Arial" charset="0"/>
          <a:cs typeface="Arial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b="0" i="0" kern="1200">
          <a:solidFill>
            <a:srgbClr val="595959"/>
          </a:solidFill>
          <a:latin typeface="Arial" charset="0"/>
          <a:ea typeface="Arial" charset="0"/>
          <a:cs typeface="Arial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b="0" i="0" kern="1200">
          <a:solidFill>
            <a:srgbClr val="595959"/>
          </a:solidFill>
          <a:latin typeface="Arial" charset="0"/>
          <a:ea typeface="Arial" charset="0"/>
          <a:cs typeface="Arial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(null)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(null)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(null)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(null)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(null)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982F50-DBE2-6841-9E08-FC3A6FBEA5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Coaching call #1</a:t>
            </a:r>
          </a:p>
          <a:p>
            <a:r>
              <a:rPr lang="en-US" dirty="0"/>
              <a:t>Work-based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2537DA-C98D-644F-898B-D73B7D3D50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Anna O’Connor</a:t>
            </a:r>
          </a:p>
          <a:p>
            <a:r>
              <a:rPr lang="en-US" dirty="0"/>
              <a:t>December 17, 2018</a:t>
            </a:r>
          </a:p>
        </p:txBody>
      </p:sp>
    </p:spTree>
    <p:extLst>
      <p:ext uri="{BB962C8B-B14F-4D97-AF65-F5344CB8AC3E}">
        <p14:creationId xmlns:p14="http://schemas.microsoft.com/office/powerpoint/2010/main" val="2005403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display in a store&#10;&#10;Description generated with high confidence">
            <a:extLst>
              <a:ext uri="{FF2B5EF4-FFF2-40B4-BE49-F238E27FC236}">
                <a16:creationId xmlns:a16="http://schemas.microsoft.com/office/drawing/2014/main" id="{E555E3C2-C285-49B0-AEE9-4EF78AECA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840" y="91440"/>
            <a:ext cx="8774004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69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78EC26-3525-7843-AB3D-9A626E624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197100"/>
            <a:ext cx="11887200" cy="2463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3DC4DA-6108-E045-AAB9-696DE7340B0D}"/>
              </a:ext>
            </a:extLst>
          </p:cNvPr>
          <p:cNvSpPr txBox="1"/>
          <p:nvPr/>
        </p:nvSpPr>
        <p:spPr>
          <a:xfrm>
            <a:off x="1411801" y="886691"/>
            <a:ext cx="9368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WONDERFUL COMPANY AGRICULTURAL PATHWAYS</a:t>
            </a:r>
          </a:p>
        </p:txBody>
      </p:sp>
    </p:spTree>
    <p:extLst>
      <p:ext uri="{BB962C8B-B14F-4D97-AF65-F5344CB8AC3E}">
        <p14:creationId xmlns:p14="http://schemas.microsoft.com/office/powerpoint/2010/main" val="2937992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D9E8CF-E851-F747-B5F2-28B38A4FFE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Understanding the southwest </a:t>
            </a:r>
            <a:r>
              <a:rPr lang="en-US" dirty="0" err="1"/>
              <a:t>wbl</a:t>
            </a:r>
            <a:r>
              <a:rPr lang="en-US" dirty="0"/>
              <a:t> effort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58FA2-2D86-ED48-A3E8-FF51E3551C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Is WBL offered to all pathways students? Are there differences among high schools?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How similar or different are WBL opportunities for students in different pathways?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Who are the players in the WBL efforts for the region?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dirty="0"/>
          </a:p>
          <a:p>
            <a:pPr marL="285750" indent="-285750">
              <a:buFont typeface="Wingdings" pitchFamily="2" charset="2"/>
              <a:buChar char="ü"/>
            </a:pPr>
            <a:endParaRPr lang="en-US" dirty="0"/>
          </a:p>
          <a:p>
            <a:r>
              <a:rPr lang="en-US" dirty="0"/>
              <a:t>Now let’s start plotting activities across the phases…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605487C-C28A-BE44-B10F-EE05A4976850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/>
          <a:srcRect l="11" t="28261" r="-11" b="35535"/>
          <a:stretch/>
        </p:blipFill>
        <p:spPr>
          <a:xfrm>
            <a:off x="0" y="4375510"/>
            <a:ext cx="12192000" cy="248249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944CF5-4ECB-F448-8B33-2FB890E9C40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Before we dive deep into each </a:t>
            </a:r>
            <a:r>
              <a:rPr lang="en-US" dirty="0" err="1"/>
              <a:t>wbl</a:t>
            </a:r>
            <a:r>
              <a:rPr lang="en-US" dirty="0"/>
              <a:t> phase…</a:t>
            </a:r>
          </a:p>
        </p:txBody>
      </p:sp>
    </p:spTree>
    <p:extLst>
      <p:ext uri="{BB962C8B-B14F-4D97-AF65-F5344CB8AC3E}">
        <p14:creationId xmlns:p14="http://schemas.microsoft.com/office/powerpoint/2010/main" val="2413786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6C5A12-EC5A-8B49-B1B6-089D72E5B10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66993" b="5908"/>
          <a:stretch/>
        </p:blipFill>
        <p:spPr>
          <a:xfrm>
            <a:off x="2269602" y="1822833"/>
            <a:ext cx="7652797" cy="2683854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1EB1AF4-74F6-BF46-96BF-2E7B8AFA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9606" y="403343"/>
            <a:ext cx="5932788" cy="612303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The Foundation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38C4F7-84F0-E54D-97A3-ACD418C2D886}"/>
              </a:ext>
            </a:extLst>
          </p:cNvPr>
          <p:cNvSpPr txBox="1"/>
          <p:nvPr/>
        </p:nvSpPr>
        <p:spPr>
          <a:xfrm>
            <a:off x="2269602" y="4911049"/>
            <a:ext cx="7652797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1600" b="1" dirty="0"/>
          </a:p>
          <a:p>
            <a:pPr marL="285750" indent="-285750">
              <a:buFont typeface=".AppleSystemUIFont" charset="-120"/>
              <a:buChar char="&gt;"/>
            </a:pPr>
            <a:r>
              <a:rPr lang="en-US" dirty="0"/>
              <a:t>Contributes to informed pathway and WBL decision-making processes</a:t>
            </a:r>
          </a:p>
          <a:p>
            <a:pPr marL="285750" indent="-285750">
              <a:buFont typeface=".AppleSystemUIFont" charset="-120"/>
              <a:buChar char="&gt;"/>
            </a:pPr>
            <a:r>
              <a:rPr lang="en-US" dirty="0"/>
              <a:t>Equips students with knowledge and tools for success in WBL</a:t>
            </a:r>
          </a:p>
          <a:p>
            <a:pPr marL="285750" indent="-285750">
              <a:buFont typeface=".AppleSystemUIFont" charset="-120"/>
              <a:buChar char="&gt;"/>
            </a:pPr>
            <a:r>
              <a:rPr lang="en-US" dirty="0"/>
              <a:t>Important for initiating and sustaining employer partnerships</a:t>
            </a:r>
          </a:p>
          <a:p>
            <a:pPr marL="742950" lvl="1" indent="-285750">
              <a:buFont typeface="Arial" charset="0"/>
              <a:buChar char="•"/>
            </a:pPr>
            <a:endParaRPr lang="en-US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9AC41AA8-9CD1-BC4D-A8A6-E38D139981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993" b="5908"/>
          <a:stretch/>
        </p:blipFill>
        <p:spPr>
          <a:xfrm>
            <a:off x="1637079" y="1418471"/>
            <a:ext cx="9407496" cy="329923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D13F72-4F24-A74B-B661-06880C79E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5677262"/>
            <a:ext cx="1016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97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673101" y="620172"/>
            <a:ext cx="10668000" cy="61118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dirty="0"/>
              <a:t>CAREER Exploration &amp; preparation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E32D7B44-E083-7F40-BBA3-3C7C3B5F5A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49" t="75089" r="62475" b="13410"/>
          <a:stretch/>
        </p:blipFill>
        <p:spPr>
          <a:xfrm>
            <a:off x="2472291" y="2146428"/>
            <a:ext cx="2325189" cy="75367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CF58D0-8E95-7244-B635-311CB3C8BB11}"/>
              </a:ext>
            </a:extLst>
          </p:cNvPr>
          <p:cNvSpPr txBox="1"/>
          <p:nvPr/>
        </p:nvSpPr>
        <p:spPr>
          <a:xfrm>
            <a:off x="5225590" y="1849769"/>
            <a:ext cx="46895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en-US" sz="1200" b="1" dirty="0">
                <a:solidFill>
                  <a:schemeClr val="tx2"/>
                </a:solidFill>
              </a:rPr>
              <a:t>What it looks like: </a:t>
            </a:r>
            <a:r>
              <a:rPr lang="en-US" sz="1200" dirty="0">
                <a:solidFill>
                  <a:schemeClr val="tx2"/>
                </a:solidFill>
              </a:rPr>
              <a:t>Participants build a foundation for successful work-based learning by increasing their awareness of career options. Career Exploration activities do not take place in workplaces, but prepare participants to enter workplaces and make the most of work-based learning opportunities.</a:t>
            </a:r>
          </a:p>
          <a:p>
            <a:pPr lvl="0" fontAlgn="base"/>
            <a:endParaRPr lang="en-US" sz="1200" dirty="0">
              <a:solidFill>
                <a:schemeClr val="tx2"/>
              </a:solidFill>
            </a:endParaRPr>
          </a:p>
          <a:p>
            <a:pPr lvl="0" fontAlgn="base"/>
            <a:r>
              <a:rPr lang="en-US" sz="1200" b="1" dirty="0">
                <a:solidFill>
                  <a:schemeClr val="tx2"/>
                </a:solidFill>
              </a:rPr>
              <a:t>Models include:</a:t>
            </a:r>
            <a:r>
              <a:rPr lang="en-US" sz="1200" dirty="0">
                <a:solidFill>
                  <a:schemeClr val="tx2"/>
                </a:solidFill>
              </a:rPr>
              <a:t> career fairs, industry projects, career speakers and mock interviews.</a:t>
            </a:r>
          </a:p>
          <a:p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943DCB-19E5-DD44-AC9D-CE2973F09BE2}"/>
              </a:ext>
            </a:extLst>
          </p:cNvPr>
          <p:cNvSpPr txBox="1"/>
          <p:nvPr/>
        </p:nvSpPr>
        <p:spPr>
          <a:xfrm>
            <a:off x="1964893" y="4222506"/>
            <a:ext cx="4042208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Employer-Facing Supports:</a:t>
            </a:r>
          </a:p>
          <a:p>
            <a:pPr marL="285750" indent="-285750">
              <a:buFont typeface=".AppleSystemUIFont" charset="-120"/>
              <a:buChar char="&gt;"/>
            </a:pPr>
            <a:r>
              <a:rPr lang="en-US" sz="1600" dirty="0"/>
              <a:t>Recruit employees for career fairs, industry projects, and mock interviews</a:t>
            </a:r>
          </a:p>
          <a:p>
            <a:pPr marL="285750" indent="-285750">
              <a:buFont typeface=".AppleSystemUIFont" charset="-120"/>
              <a:buChar char="&gt;"/>
            </a:pPr>
            <a:r>
              <a:rPr lang="en-US" sz="1600" dirty="0"/>
              <a:t>Provide employers sample mock interview questions and student resumes/profiles for preparation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742950" lvl="1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601026-4E07-D542-A0BF-97C0D00259DE}"/>
              </a:ext>
            </a:extLst>
          </p:cNvPr>
          <p:cNvSpPr txBox="1"/>
          <p:nvPr/>
        </p:nvSpPr>
        <p:spPr>
          <a:xfrm>
            <a:off x="6257924" y="4222506"/>
            <a:ext cx="4410076" cy="16004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Student-Facing Supports:</a:t>
            </a:r>
          </a:p>
          <a:p>
            <a:pPr marL="285750" indent="-285750">
              <a:buFont typeface=".AppleSystemUIFont" charset="-120"/>
              <a:buChar char="&gt;"/>
            </a:pPr>
            <a:r>
              <a:rPr lang="en-US" sz="1600" dirty="0"/>
              <a:t>Create scavenger hunt for career fair</a:t>
            </a:r>
          </a:p>
          <a:p>
            <a:pPr marL="285750" indent="-285750">
              <a:buFont typeface=".AppleSystemUIFont" charset="-120"/>
              <a:buChar char="&gt;"/>
            </a:pPr>
            <a:r>
              <a:rPr lang="en-US" sz="1600" dirty="0"/>
              <a:t>Guide students in researching careers</a:t>
            </a:r>
          </a:p>
          <a:p>
            <a:pPr marL="285750" indent="-285750">
              <a:buFont typeface=".AppleSystemUIFont" charset="-120"/>
              <a:buChar char="&gt;"/>
            </a:pPr>
            <a:r>
              <a:rPr lang="en-US" sz="1600" dirty="0"/>
              <a:t>Facilitate interest inventory activities</a:t>
            </a:r>
          </a:p>
          <a:p>
            <a:pPr marL="285750" indent="-285750">
              <a:buFont typeface=".AppleSystemUIFont" charset="-120"/>
              <a:buChar char="&gt;"/>
            </a:pPr>
            <a:r>
              <a:rPr lang="en-US" sz="1600" dirty="0"/>
              <a:t>Facilitate sequence of job readiness workshops</a:t>
            </a:r>
          </a:p>
          <a:p>
            <a:pPr marL="742950" lvl="1" indent="-285750">
              <a:buFont typeface="Arial" charset="0"/>
              <a:buChar char="•"/>
            </a:pPr>
            <a:endParaRPr lang="en-US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A8DE99-DE36-984F-8BA5-8F174B7ED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5677262"/>
            <a:ext cx="1016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86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A49CEEF3-8CE4-B04D-96AD-5CA8AE6A78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096" r="65656" b="39436"/>
          <a:stretch/>
        </p:blipFill>
        <p:spPr>
          <a:xfrm>
            <a:off x="2473478" y="2248484"/>
            <a:ext cx="2464405" cy="71845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6E67119-4F1B-B142-BE89-E0118683DE92}"/>
              </a:ext>
            </a:extLst>
          </p:cNvPr>
          <p:cNvSpPr txBox="1"/>
          <p:nvPr/>
        </p:nvSpPr>
        <p:spPr>
          <a:xfrm>
            <a:off x="6003500" y="2076829"/>
            <a:ext cx="41213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en-US" sz="1200" b="1" dirty="0">
                <a:solidFill>
                  <a:schemeClr val="tx2"/>
                </a:solidFill>
              </a:rPr>
              <a:t>What it looks like: </a:t>
            </a:r>
            <a:r>
              <a:rPr lang="en-US" sz="1200" dirty="0">
                <a:solidFill>
                  <a:schemeClr val="tx2"/>
                </a:solidFill>
              </a:rPr>
              <a:t>Participants enter workplaces for short periods of time with the goal of gaining introductory information about an industry and associated occupations.</a:t>
            </a:r>
          </a:p>
          <a:p>
            <a:pPr lvl="0" fontAlgn="base"/>
            <a:endParaRPr lang="en-US" sz="1200" dirty="0">
              <a:solidFill>
                <a:schemeClr val="tx2"/>
              </a:solidFill>
            </a:endParaRPr>
          </a:p>
          <a:p>
            <a:pPr lvl="0" fontAlgn="base"/>
            <a:r>
              <a:rPr lang="en-US" sz="1200" b="1" dirty="0">
                <a:solidFill>
                  <a:schemeClr val="tx2"/>
                </a:solidFill>
              </a:rPr>
              <a:t>Models include:</a:t>
            </a:r>
            <a:r>
              <a:rPr lang="en-US" sz="1200" dirty="0">
                <a:solidFill>
                  <a:schemeClr val="tx2"/>
                </a:solidFill>
              </a:rPr>
              <a:t> job shadowing, company/workplace tours, informational interviews, and mentoring.</a:t>
            </a:r>
          </a:p>
          <a:p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DBE79-AB27-5841-A200-7F0B5BA92A91}"/>
              </a:ext>
            </a:extLst>
          </p:cNvPr>
          <p:cNvSpPr txBox="1"/>
          <p:nvPr/>
        </p:nvSpPr>
        <p:spPr>
          <a:xfrm>
            <a:off x="1850572" y="4017582"/>
            <a:ext cx="42454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Employer-Facing Supports:</a:t>
            </a:r>
          </a:p>
          <a:p>
            <a:pPr marL="742950" lvl="1" indent="-285750">
              <a:buFont typeface=".AppleSystemUIFont" charset="-120"/>
              <a:buChar char="&gt;"/>
            </a:pPr>
            <a:r>
              <a:rPr lang="en-US" sz="1600" dirty="0"/>
              <a:t>Guidance on Job Shadow Day schedule</a:t>
            </a:r>
          </a:p>
          <a:p>
            <a:pPr marL="742950" lvl="1" indent="-285750">
              <a:buFont typeface=".AppleSystemUIFont" charset="-120"/>
              <a:buChar char="&gt;"/>
            </a:pPr>
            <a:r>
              <a:rPr lang="en-US" sz="1600" dirty="0"/>
              <a:t>Informational Interview feedback template</a:t>
            </a:r>
          </a:p>
          <a:p>
            <a:pPr marL="742950" lvl="1" indent="-285750">
              <a:buFont typeface=".AppleSystemUIFont" charset="-120"/>
              <a:buChar char="&gt;"/>
            </a:pPr>
            <a:r>
              <a:rPr lang="en-US" sz="1600" dirty="0"/>
              <a:t>Mentor training</a:t>
            </a:r>
          </a:p>
          <a:p>
            <a:pPr marL="742950" lvl="1" indent="-285750">
              <a:buFont typeface=".AppleSystemUIFont" charset="-120"/>
              <a:buChar char="&gt;"/>
            </a:pPr>
            <a:r>
              <a:rPr lang="en-US" sz="1600" dirty="0"/>
              <a:t>Chaperones for workplace tours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800E31-DBDC-EB4D-8AE8-BC55ADC99B86}"/>
              </a:ext>
            </a:extLst>
          </p:cNvPr>
          <p:cNvSpPr txBox="1"/>
          <p:nvPr/>
        </p:nvSpPr>
        <p:spPr>
          <a:xfrm>
            <a:off x="6096000" y="4017582"/>
            <a:ext cx="43561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Student-Facing Supports:</a:t>
            </a:r>
          </a:p>
          <a:p>
            <a:pPr marL="742950" lvl="1" indent="-285750">
              <a:buFont typeface=".AppleSystemUIFont" charset="-120"/>
              <a:buChar char="&gt;"/>
            </a:pPr>
            <a:r>
              <a:rPr lang="en-US" sz="1600" dirty="0"/>
              <a:t>Student matching</a:t>
            </a:r>
          </a:p>
          <a:p>
            <a:pPr marL="742950" lvl="1" indent="-285750">
              <a:buFont typeface=".AppleSystemUIFont" charset="-120"/>
              <a:buChar char="&gt;"/>
            </a:pPr>
            <a:r>
              <a:rPr lang="en-US" sz="1600" dirty="0"/>
              <a:t>Permission slips and confidentiality agreements</a:t>
            </a:r>
          </a:p>
          <a:p>
            <a:pPr marL="742950" lvl="1" indent="-285750">
              <a:buFont typeface=".AppleSystemUIFont" charset="-120"/>
              <a:buChar char="&gt;"/>
            </a:pPr>
            <a:r>
              <a:rPr lang="en-US" sz="1600" dirty="0"/>
              <a:t>Question creation and review for interviews</a:t>
            </a:r>
          </a:p>
          <a:p>
            <a:pPr marL="742950" lvl="1" indent="-285750">
              <a:buFont typeface=".AppleSystemUIFont" charset="-120"/>
              <a:buChar char="&gt;"/>
            </a:pPr>
            <a:r>
              <a:rPr lang="en-US" sz="1600" dirty="0"/>
              <a:t>Check-ins to support mentoring relationship</a:t>
            </a:r>
          </a:p>
          <a:p>
            <a:pPr marL="742950" lvl="1" indent="-285750">
              <a:buFont typeface="Arial" charset="0"/>
              <a:buChar char="•"/>
            </a:pPr>
            <a:endParaRPr lang="en-US" sz="1600" dirty="0"/>
          </a:p>
          <a:p>
            <a:pPr marL="742950" lvl="1" indent="-285750">
              <a:buFont typeface="Arial" charset="0"/>
              <a:buChar char="•"/>
            </a:pPr>
            <a:endParaRPr lang="en-US" sz="1600" dirty="0"/>
          </a:p>
          <a:p>
            <a:pPr marL="742950" lvl="1" indent="-285750">
              <a:buFont typeface="Arial" charset="0"/>
              <a:buChar char="•"/>
            </a:pPr>
            <a:endParaRPr lang="en-US" b="1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017C9F7F-FB72-D245-90DF-5C8BE18F1773}"/>
              </a:ext>
            </a:extLst>
          </p:cNvPr>
          <p:cNvSpPr txBox="1">
            <a:spLocks/>
          </p:cNvSpPr>
          <p:nvPr/>
        </p:nvSpPr>
        <p:spPr>
          <a:xfrm>
            <a:off x="673101" y="620172"/>
            <a:ext cx="10668000" cy="6111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cap="all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n-US" dirty="0"/>
              <a:t>CAREER exposure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2D4486A-4872-F948-8069-F32A7B673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5677262"/>
            <a:ext cx="1016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04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</p:nvPr>
        </p:nvGraphicFramePr>
        <p:xfrm>
          <a:off x="0" y="1584325"/>
          <a:ext cx="8366125" cy="466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F1082AF-26ED-124F-9E03-607D7E2C037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2177" t="51483" r="28220" b="38393"/>
          <a:stretch/>
        </p:blipFill>
        <p:spPr>
          <a:xfrm>
            <a:off x="3339393" y="2086928"/>
            <a:ext cx="2416595" cy="72158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783E82-268B-CF40-BF5B-CC59EB1CCE28}"/>
              </a:ext>
            </a:extLst>
          </p:cNvPr>
          <p:cNvSpPr txBox="1"/>
          <p:nvPr/>
        </p:nvSpPr>
        <p:spPr>
          <a:xfrm>
            <a:off x="6299201" y="1841864"/>
            <a:ext cx="35327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en-US" sz="1200" b="1" dirty="0">
                <a:solidFill>
                  <a:schemeClr val="tx2"/>
                </a:solidFill>
              </a:rPr>
              <a:t>What it looks like:</a:t>
            </a:r>
            <a:r>
              <a:rPr lang="en-US" sz="1200" dirty="0">
                <a:solidFill>
                  <a:schemeClr val="tx2"/>
                </a:solidFill>
              </a:rPr>
              <a:t> Participants increase their knowledge of an identified field of interest while gaining employability skills and some entry-level technical knowledge or skills.</a:t>
            </a:r>
          </a:p>
          <a:p>
            <a:pPr lvl="0" fontAlgn="base"/>
            <a:endParaRPr lang="en-US" sz="1200" dirty="0">
              <a:solidFill>
                <a:schemeClr val="tx2"/>
              </a:solidFill>
            </a:endParaRPr>
          </a:p>
          <a:p>
            <a:pPr lvl="0" fontAlgn="base"/>
            <a:r>
              <a:rPr lang="en-US" sz="1200" b="1" dirty="0">
                <a:solidFill>
                  <a:schemeClr val="tx2"/>
                </a:solidFill>
              </a:rPr>
              <a:t>Models include:</a:t>
            </a:r>
            <a:r>
              <a:rPr lang="en-US" sz="1200" dirty="0">
                <a:solidFill>
                  <a:schemeClr val="tx2"/>
                </a:solidFill>
              </a:rPr>
              <a:t> internships, co-ops, and simulations.</a:t>
            </a:r>
          </a:p>
          <a:p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EEB30E-25E1-C447-8CCA-399370760E6F}"/>
              </a:ext>
            </a:extLst>
          </p:cNvPr>
          <p:cNvSpPr txBox="1"/>
          <p:nvPr/>
        </p:nvSpPr>
        <p:spPr>
          <a:xfrm>
            <a:off x="1941711" y="3831799"/>
            <a:ext cx="43574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Employer-Facing Supports:</a:t>
            </a:r>
          </a:p>
          <a:p>
            <a:pPr marL="285750" indent="-285750">
              <a:buFont typeface=".AppleSystemUIFont" charset="-120"/>
              <a:buChar char="&gt;"/>
            </a:pPr>
            <a:r>
              <a:rPr lang="en-US" sz="1600" dirty="0"/>
              <a:t>Student recruitment/marketing of opportunity</a:t>
            </a:r>
          </a:p>
          <a:p>
            <a:pPr marL="285750" indent="-285750">
              <a:buFont typeface=".AppleSystemUIFont" charset="-120"/>
              <a:buChar char="&gt;"/>
            </a:pPr>
            <a:r>
              <a:rPr lang="en-US" sz="1600" dirty="0"/>
              <a:t>Co-creating interview protocol and coordinating interviews</a:t>
            </a:r>
          </a:p>
          <a:p>
            <a:pPr marL="285750" indent="-285750">
              <a:buFont typeface=".AppleSystemUIFont" charset="-120"/>
              <a:buChar char="&gt;"/>
            </a:pPr>
            <a:r>
              <a:rPr lang="en-US" sz="1600" dirty="0"/>
              <a:t>Co-creating job descriptions</a:t>
            </a:r>
          </a:p>
          <a:p>
            <a:pPr marL="285750" indent="-285750">
              <a:buFont typeface=".AppleSystemUIFont" charset="-120"/>
              <a:buChar char="&gt;"/>
            </a:pPr>
            <a:r>
              <a:rPr lang="en-US" sz="1600" dirty="0"/>
              <a:t>Advise on Supervisor/Manager trainings</a:t>
            </a:r>
          </a:p>
          <a:p>
            <a:pPr marL="285750" indent="-285750">
              <a:buFont typeface=".AppleSystemUIFont" charset="-120"/>
              <a:buChar char="&gt;"/>
            </a:pPr>
            <a:r>
              <a:rPr lang="en-US" sz="1600" dirty="0"/>
              <a:t>Advise or participate in Student-Manager 1:1</a:t>
            </a:r>
          </a:p>
          <a:p>
            <a:pPr marL="285750" indent="-285750">
              <a:buFont typeface=".AppleSystemUIFont" charset="-120"/>
              <a:buChar char="&gt;"/>
            </a:pPr>
            <a:r>
              <a:rPr lang="en-US" sz="1600" dirty="0"/>
              <a:t>Unpacking labor laws and other liability concerns</a:t>
            </a:r>
          </a:p>
          <a:p>
            <a:pPr marL="742950" lvl="1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5E5F66-8D38-CB43-9EC2-1A9253C4535D}"/>
              </a:ext>
            </a:extLst>
          </p:cNvPr>
          <p:cNvSpPr txBox="1"/>
          <p:nvPr/>
        </p:nvSpPr>
        <p:spPr>
          <a:xfrm>
            <a:off x="6390341" y="3831799"/>
            <a:ext cx="427086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Student-Facing Supports:</a:t>
            </a:r>
          </a:p>
          <a:p>
            <a:pPr marL="285750" indent="-285750">
              <a:buFont typeface=".AppleSystemUIFont" charset="-120"/>
              <a:buChar char="&gt;"/>
            </a:pPr>
            <a:r>
              <a:rPr lang="en-US" sz="1600" dirty="0"/>
              <a:t>Online applications</a:t>
            </a:r>
          </a:p>
          <a:p>
            <a:pPr marL="285750" indent="-285750">
              <a:buFont typeface=".AppleSystemUIFont" charset="-120"/>
              <a:buChar char="&gt;"/>
            </a:pPr>
            <a:r>
              <a:rPr lang="en-US" sz="1600" dirty="0"/>
              <a:t>Coordinating student interviews</a:t>
            </a:r>
          </a:p>
          <a:p>
            <a:pPr marL="285750" indent="-285750">
              <a:buFont typeface=".AppleSystemUIFont" charset="-120"/>
              <a:buChar char="&gt;"/>
            </a:pPr>
            <a:r>
              <a:rPr lang="en-US" sz="1600" dirty="0"/>
              <a:t>On-boarding documentation</a:t>
            </a:r>
          </a:p>
          <a:p>
            <a:pPr marL="285750" indent="-285750">
              <a:buFont typeface=".AppleSystemUIFont" charset="-120"/>
              <a:buChar char="&gt;"/>
            </a:pPr>
            <a:r>
              <a:rPr lang="en-US" sz="1600" dirty="0"/>
              <a:t>Wrap-around support through duration of opportunity</a:t>
            </a:r>
          </a:p>
          <a:p>
            <a:pPr marL="285750" indent="-285750">
              <a:buFont typeface=".AppleSystemUIFont" charset="-120"/>
              <a:buChar char="&gt;"/>
            </a:pPr>
            <a:r>
              <a:rPr lang="en-US" sz="1600" dirty="0"/>
              <a:t>Financial planning workshops</a:t>
            </a:r>
          </a:p>
          <a:p>
            <a:pPr marL="742950" lvl="1" indent="-285750">
              <a:buFont typeface="Arial" charset="0"/>
              <a:buChar char="•"/>
            </a:pPr>
            <a:endParaRPr lang="en-US" b="1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9B3E6E7D-9576-614A-8FC8-FCF61B2D2B37}"/>
              </a:ext>
            </a:extLst>
          </p:cNvPr>
          <p:cNvSpPr txBox="1">
            <a:spLocks/>
          </p:cNvSpPr>
          <p:nvPr/>
        </p:nvSpPr>
        <p:spPr>
          <a:xfrm>
            <a:off x="673101" y="620172"/>
            <a:ext cx="10668000" cy="6111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cap="all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n-US" dirty="0"/>
              <a:t>CAREER engagement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66DB2B-1223-6345-9F48-543F8FE9BA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" y="5677262"/>
            <a:ext cx="1016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99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</p:nvPr>
        </p:nvGraphicFramePr>
        <p:xfrm>
          <a:off x="0" y="1584325"/>
          <a:ext cx="8366125" cy="466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630D4644-5AB7-D44B-9D4D-68FF6FCD9A3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673" t="18300" r="60923" b="64784"/>
          <a:stretch/>
        </p:blipFill>
        <p:spPr>
          <a:xfrm>
            <a:off x="2829908" y="1914678"/>
            <a:ext cx="2325188" cy="105974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74B5484-E7D6-5E49-B982-FF52CD86D6FA}"/>
              </a:ext>
            </a:extLst>
          </p:cNvPr>
          <p:cNvSpPr txBox="1"/>
          <p:nvPr/>
        </p:nvSpPr>
        <p:spPr>
          <a:xfrm>
            <a:off x="6194036" y="1958760"/>
            <a:ext cx="4023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What it looks like:</a:t>
            </a:r>
            <a:r>
              <a:rPr lang="en-US" sz="1200" dirty="0">
                <a:solidFill>
                  <a:schemeClr val="tx2"/>
                </a:solidFill>
              </a:rPr>
              <a:t> Participants gain specific skills and paid work experience in a particular industry and/or occupation.</a:t>
            </a:r>
          </a:p>
          <a:p>
            <a:endParaRPr lang="en-US" sz="1200" dirty="0">
              <a:solidFill>
                <a:schemeClr val="tx2"/>
              </a:solidFill>
            </a:endParaRPr>
          </a:p>
          <a:p>
            <a:r>
              <a:rPr lang="en-US" sz="1200" b="1" dirty="0">
                <a:solidFill>
                  <a:schemeClr val="tx2"/>
                </a:solidFill>
              </a:rPr>
              <a:t>Models include: </a:t>
            </a:r>
            <a:r>
              <a:rPr lang="en-US" sz="1200" dirty="0">
                <a:solidFill>
                  <a:schemeClr val="tx2"/>
                </a:solidFill>
              </a:rPr>
              <a:t>apprenticeship, on-the-job training and transitional jobs.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DBCC88-722E-024E-B782-0CF37C4E059D}"/>
              </a:ext>
            </a:extLst>
          </p:cNvPr>
          <p:cNvSpPr txBox="1"/>
          <p:nvPr/>
        </p:nvSpPr>
        <p:spPr>
          <a:xfrm>
            <a:off x="1850572" y="3835074"/>
            <a:ext cx="42454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Employer-Facing Supports:</a:t>
            </a:r>
          </a:p>
          <a:p>
            <a:pPr marL="742950" lvl="1" indent="-285750">
              <a:buFont typeface=".AppleSystemUIFont" charset="-120"/>
              <a:buChar char="&gt;"/>
            </a:pPr>
            <a:r>
              <a:rPr lang="en-US" sz="1600" dirty="0"/>
              <a:t>Co-create an occupational training outline</a:t>
            </a:r>
          </a:p>
          <a:p>
            <a:pPr marL="742950" lvl="1" indent="-285750">
              <a:buFont typeface=".AppleSystemUIFont" charset="-120"/>
              <a:buChar char="&gt;"/>
            </a:pPr>
            <a:r>
              <a:rPr lang="en-US" sz="1600" dirty="0"/>
              <a:t>Align on-the-job training with academic curriculum </a:t>
            </a:r>
          </a:p>
          <a:p>
            <a:pPr marL="742950" lvl="1" indent="-285750">
              <a:buFont typeface=".AppleSystemUIFont" charset="-120"/>
              <a:buChar char="&gt;"/>
            </a:pPr>
            <a:r>
              <a:rPr lang="en-US" sz="1600" dirty="0"/>
              <a:t>Manager training and support</a:t>
            </a:r>
          </a:p>
          <a:p>
            <a:pPr marL="742950" lvl="1" indent="-285750">
              <a:buFont typeface=".AppleSystemUIFont" charset="-120"/>
              <a:buChar char="&gt;"/>
            </a:pPr>
            <a:r>
              <a:rPr lang="en-US" sz="1600" dirty="0"/>
              <a:t>Advise on critical components of training</a:t>
            </a:r>
          </a:p>
          <a:p>
            <a:pPr marL="742950" lvl="1" indent="-285750">
              <a:buFont typeface=".AppleSystemUIFont" charset="-120"/>
              <a:buChar char="&gt;"/>
            </a:pPr>
            <a:r>
              <a:rPr lang="en-US" sz="1600" dirty="0"/>
              <a:t>Convene education/employer meetings</a:t>
            </a:r>
          </a:p>
          <a:p>
            <a:pPr marL="742950" lvl="1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8ABC4A-D7D0-7142-A2AC-FB17CE0B3ED5}"/>
              </a:ext>
            </a:extLst>
          </p:cNvPr>
          <p:cNvSpPr txBox="1"/>
          <p:nvPr/>
        </p:nvSpPr>
        <p:spPr>
          <a:xfrm>
            <a:off x="6096001" y="3835074"/>
            <a:ext cx="742502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Student-Facing Supports:</a:t>
            </a:r>
          </a:p>
          <a:p>
            <a:pPr marL="742950" lvl="1" indent="-285750">
              <a:buFont typeface=".AppleSystemUIFont" charset="-120"/>
              <a:buChar char="&gt;"/>
            </a:pPr>
            <a:r>
              <a:rPr lang="en-US" sz="1600" dirty="0"/>
              <a:t>Connect, identify, and recruit students</a:t>
            </a:r>
          </a:p>
          <a:p>
            <a:pPr marL="742950" lvl="1" indent="-285750">
              <a:buFont typeface=".AppleSystemUIFont" charset="-120"/>
              <a:buChar char="&gt;"/>
            </a:pPr>
            <a:r>
              <a:rPr lang="en-US" sz="1600" dirty="0"/>
              <a:t>On-boarding documentation support</a:t>
            </a:r>
          </a:p>
          <a:p>
            <a:pPr marL="742950" lvl="1" indent="-285750">
              <a:buFont typeface=".AppleSystemUIFont" charset="-120"/>
              <a:buChar char="&gt;"/>
            </a:pPr>
            <a:r>
              <a:rPr lang="en-US" sz="1600" dirty="0"/>
              <a:t>Retention activities </a:t>
            </a:r>
          </a:p>
          <a:p>
            <a:pPr marL="742950" lvl="1" indent="-285750">
              <a:buFont typeface=".AppleSystemUIFont" charset="-120"/>
              <a:buChar char="&gt;"/>
            </a:pPr>
            <a:r>
              <a:rPr lang="en-US" sz="1600" dirty="0"/>
              <a:t>Provide wrap-around services</a:t>
            </a:r>
          </a:p>
          <a:p>
            <a:pPr marL="742950" lvl="1" indent="-285750">
              <a:buFont typeface="Arial" charset="0"/>
              <a:buChar char="•"/>
            </a:pPr>
            <a:endParaRPr lang="en-US" dirty="0"/>
          </a:p>
          <a:p>
            <a:pPr marL="742950" lvl="1" indent="-285750">
              <a:buFont typeface="Arial" charset="0"/>
              <a:buChar char="•"/>
            </a:pPr>
            <a:endParaRPr lang="en-US" b="1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E105A19-4EB6-C444-98CE-B69F4E332328}"/>
              </a:ext>
            </a:extLst>
          </p:cNvPr>
          <p:cNvSpPr txBox="1">
            <a:spLocks/>
          </p:cNvSpPr>
          <p:nvPr/>
        </p:nvSpPr>
        <p:spPr>
          <a:xfrm>
            <a:off x="673101" y="620172"/>
            <a:ext cx="10668000" cy="6111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cap="all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n-US" dirty="0"/>
              <a:t>CAREER experience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15673F-7070-AB41-8F66-FB5EF5336F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" y="5677262"/>
            <a:ext cx="1016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668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A9571C-8454-E946-A3B4-296644CCB2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Understanding your role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0BF34F-A88A-7341-B68B-2965192CDF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03758" y="1985716"/>
            <a:ext cx="9382900" cy="1634836"/>
          </a:xfrm>
        </p:spPr>
        <p:txBody>
          <a:bodyPr/>
          <a:lstStyle/>
          <a:p>
            <a:pPr marL="342900" indent="-342900">
              <a:buFont typeface="Wingdings" pitchFamily="2" charset="2"/>
              <a:buChar char="ü"/>
            </a:pPr>
            <a:r>
              <a:rPr lang="en-US" dirty="0"/>
              <a:t>How are you currently involved in developing and supporting WBL?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/>
              <a:t>What are some strengths and challenges you’ve observed so far?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/>
              <a:t>How could your involvement change to enhance delivery of WBL?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07FCF323-713E-5247-97AF-C47C5A0CC36D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/>
          <a:srcRect l="11" t="11010" r="-11" b="52786"/>
          <a:stretch/>
        </p:blipFill>
        <p:spPr>
          <a:xfrm>
            <a:off x="0" y="4375510"/>
            <a:ext cx="12192000" cy="248249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2CFC0F-E401-C041-B583-658DC44D8C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39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4E9927-F8E6-4745-975A-F217F1C1D4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9292" y="1012370"/>
            <a:ext cx="5111199" cy="999309"/>
          </a:xfrm>
        </p:spPr>
        <p:txBody>
          <a:bodyPr/>
          <a:lstStyle/>
          <a:p>
            <a:r>
              <a:rPr lang="en-US" dirty="0"/>
              <a:t>Before we get started…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062813-31ED-4742-ADBA-C77B4FE609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Any successes and/or milestones met since the summer?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Any new challenges and/or barriers emerge?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What’s the vision for 2018-19?</a:t>
            </a:r>
          </a:p>
          <a:p>
            <a:pPr marL="971533" lvl="1" indent="-285750">
              <a:buFont typeface="Wingdings" pitchFamily="2" charset="2"/>
              <a:buChar char="ü"/>
            </a:pPr>
            <a:r>
              <a:rPr lang="en-US" dirty="0"/>
              <a:t>Ensure that secondary partners are signed on and strengthen relationships so those partners are fully engaged and on-board</a:t>
            </a:r>
          </a:p>
          <a:p>
            <a:pPr marL="971533" lvl="1" indent="-285750">
              <a:buFont typeface="Wingdings" pitchFamily="2" charset="2"/>
              <a:buChar char="ü"/>
            </a:pPr>
            <a:r>
              <a:rPr lang="en-US" dirty="0"/>
              <a:t>Build out a new education pathway</a:t>
            </a:r>
          </a:p>
          <a:p>
            <a:pPr marL="971533" lvl="1" indent="-285750">
              <a:buFont typeface="Wingdings" pitchFamily="2" charset="2"/>
              <a:buChar char="ü"/>
            </a:pPr>
            <a:r>
              <a:rPr lang="en-US" dirty="0"/>
              <a:t>Strengthen the middle grade curriculum, outreach strategy, and orientation so students are better prepared for high school pathways, coursework, and expectations</a:t>
            </a:r>
          </a:p>
          <a:p>
            <a:pPr marL="971533" lvl="1" indent="-285750">
              <a:buFont typeface="Wingdings" pitchFamily="2" charset="2"/>
              <a:buChar char="ü"/>
            </a:pPr>
            <a:r>
              <a:rPr lang="en-US" dirty="0"/>
              <a:t>Develop a parent engagement strategy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730F1D-1231-B949-A5CC-64BF222E90F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Regional updates</a:t>
            </a:r>
          </a:p>
        </p:txBody>
      </p:sp>
      <p:pic>
        <p:nvPicPr>
          <p:cNvPr id="6" name="Picture Placeholder 35">
            <a:extLst>
              <a:ext uri="{FF2B5EF4-FFF2-40B4-BE49-F238E27FC236}">
                <a16:creationId xmlns:a16="http://schemas.microsoft.com/office/drawing/2014/main" id="{B1AED284-7F0F-D74A-A175-E77BC4AE2E53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/>
          <a:srcRect l="37061" r="13431"/>
          <a:stretch/>
        </p:blipFill>
        <p:spPr>
          <a:xfrm>
            <a:off x="6096001" y="0"/>
            <a:ext cx="6096000" cy="6858000"/>
          </a:xfrm>
        </p:spPr>
      </p:pic>
    </p:spTree>
    <p:extLst>
      <p:ext uri="{BB962C8B-B14F-4D97-AF65-F5344CB8AC3E}">
        <p14:creationId xmlns:p14="http://schemas.microsoft.com/office/powerpoint/2010/main" val="4283986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EDE1D-49EB-0449-9A8A-9B904D0BA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work-based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F5FF5-274B-F34E-9B80-9CF47679B7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fontAlgn="base"/>
            <a:r>
              <a:rPr lang="en-US" dirty="0"/>
              <a:t>Work-based learning is defined by activities and experiences when a student or worker: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/>
              <a:t>Goes to a workplace or works with an employer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/>
              <a:t>Does meaningful job tasks that (a) develop his or her skills, knowledge, and readiness for work and (b) support entry or advancement in a particular career field.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C74F97-04ED-2C40-8A5B-05BA5C8FB2B2}"/>
              </a:ext>
            </a:extLst>
          </p:cNvPr>
          <p:cNvSpPr/>
          <p:nvPr/>
        </p:nvSpPr>
        <p:spPr>
          <a:xfrm>
            <a:off x="3727876" y="553323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Work-based learning solves a problem faced by many Americans: it’s hard to get a job without work experience, and hard to get work experience without a job.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E457F3-DAA4-7E40-A67D-F8B756C78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3876" y="5215597"/>
            <a:ext cx="1627191" cy="12409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F75368-6028-2C47-94A0-374B553F9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677262"/>
            <a:ext cx="1016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60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2CCB64-0A51-4443-BCB2-DBC218760D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7998" y="571906"/>
            <a:ext cx="6096002" cy="873549"/>
          </a:xfrm>
        </p:spPr>
        <p:txBody>
          <a:bodyPr/>
          <a:lstStyle/>
          <a:p>
            <a:r>
              <a:rPr lang="en-US" dirty="0"/>
              <a:t>Core purposes of </a:t>
            </a:r>
          </a:p>
          <a:p>
            <a:r>
              <a:rPr lang="en-US" dirty="0"/>
              <a:t>work-based learning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9B29D-D887-0343-A803-B81A0FA6EF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2411" y="3865798"/>
            <a:ext cx="1736093" cy="2669195"/>
          </a:xfrm>
        </p:spPr>
        <p:txBody>
          <a:bodyPr/>
          <a:lstStyle/>
          <a:p>
            <a:pPr lvl="0"/>
            <a:r>
              <a:rPr lang="en-US" dirty="0"/>
              <a:t>Workplace norms</a:t>
            </a:r>
          </a:p>
          <a:p>
            <a:pPr lvl="0"/>
            <a:r>
              <a:rPr lang="en-US" dirty="0"/>
              <a:t>Employers’ expectations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F0D2D7-2116-EB4D-A25B-DE7D4D8B85D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Exposure to the world of work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8AE2571-7950-4D4E-8E15-093CA0C67B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27953" y="3865800"/>
            <a:ext cx="1736093" cy="2669195"/>
          </a:xfrm>
        </p:spPr>
        <p:txBody>
          <a:bodyPr/>
          <a:lstStyle/>
          <a:p>
            <a:pPr lvl="0"/>
            <a:r>
              <a:rPr lang="en-US" dirty="0"/>
              <a:t>Understanding of relevance of classroom learning</a:t>
            </a:r>
          </a:p>
          <a:p>
            <a:pPr lvl="0"/>
            <a:r>
              <a:rPr lang="en-US" dirty="0"/>
              <a:t>Application of classroom learning in real-world situations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12E183-3951-C443-81C3-286AFE24B74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Strengthened academic learning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C4B66C7-074D-0647-A9CE-D10749ACC8B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880182" y="3865801"/>
            <a:ext cx="1736093" cy="2669195"/>
          </a:xfrm>
        </p:spPr>
        <p:txBody>
          <a:bodyPr/>
          <a:lstStyle/>
          <a:p>
            <a:pPr lvl="0"/>
            <a:r>
              <a:rPr lang="en-US" dirty="0"/>
              <a:t>Understanding of a particular career or industry</a:t>
            </a:r>
          </a:p>
          <a:p>
            <a:pPr lvl="0"/>
            <a:r>
              <a:rPr lang="en-US" dirty="0"/>
              <a:t>Interaction with professionals in the field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95BF238-B56D-7749-804A-A43E160997C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Exposure to a career field 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31E187E-5AF2-2648-A779-0F963D41A31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75725" y="3865799"/>
            <a:ext cx="1736093" cy="2669195"/>
          </a:xfrm>
        </p:spPr>
        <p:txBody>
          <a:bodyPr/>
          <a:lstStyle/>
          <a:p>
            <a:pPr lvl="0"/>
            <a:r>
              <a:rPr lang="en-US" dirty="0"/>
              <a:t>Employability skills</a:t>
            </a:r>
          </a:p>
          <a:p>
            <a:pPr lvl="0"/>
            <a:r>
              <a:rPr lang="en-US" dirty="0"/>
              <a:t>Technical skills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FEA4007-4C84-FD4F-9CAA-4F31161D073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Development of professional skills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6A0F224-542C-F440-B5D4-6860AEBECA8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923496" y="3865798"/>
            <a:ext cx="1736093" cy="2669195"/>
          </a:xfrm>
        </p:spPr>
        <p:txBody>
          <a:bodyPr/>
          <a:lstStyle/>
          <a:p>
            <a:pPr lvl="0"/>
            <a:r>
              <a:rPr lang="en-US" dirty="0"/>
              <a:t>Recognition of contributions</a:t>
            </a:r>
          </a:p>
          <a:p>
            <a:pPr lvl="0"/>
            <a:r>
              <a:rPr lang="en-US" dirty="0"/>
              <a:t>Developing social capital</a:t>
            </a:r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7EDB591-C34D-7F45-A153-2766B21910B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Temporary or permanent job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116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92150" y="76687"/>
            <a:ext cx="10807700" cy="723698"/>
          </a:xfrm>
        </p:spPr>
        <p:txBody>
          <a:bodyPr/>
          <a:lstStyle/>
          <a:p>
            <a:r>
              <a:rPr lang="en-US" dirty="0"/>
              <a:t>JFF Work-based Learning Framework</a:t>
            </a:r>
          </a:p>
        </p:txBody>
      </p:sp>
      <p:pic>
        <p:nvPicPr>
          <p:cNvPr id="6" name="Picture 5" descr="WBL framework slid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2"/>
          <a:stretch/>
        </p:blipFill>
        <p:spPr>
          <a:xfrm>
            <a:off x="1223320" y="1054385"/>
            <a:ext cx="9745361" cy="639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7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91A3D9-980E-5F4E-A1C5-DE67D6B06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72063" y="1802645"/>
            <a:ext cx="7119937" cy="3900776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THREE KEY CHARACTERISTICS:</a:t>
            </a:r>
            <a:endParaRPr lang="en-US" sz="800" b="1" dirty="0"/>
          </a:p>
          <a:p>
            <a:r>
              <a:rPr lang="en-US" dirty="0"/>
              <a:t>Foundation of career exploration and preparation for three phases of Work-Based Learning</a:t>
            </a:r>
          </a:p>
          <a:p>
            <a:r>
              <a:rPr lang="en-US" dirty="0"/>
              <a:t>Opportunity for reiteration (cycling back/no dead ends)</a:t>
            </a:r>
          </a:p>
          <a:p>
            <a:r>
              <a:rPr lang="en-US" dirty="0"/>
              <a:t>Meaning-making and reflection integrated throughout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5B3BE2-4D62-0740-BE5C-36C72E26E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677262"/>
            <a:ext cx="1016000" cy="939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B8320A-737E-654D-8DAC-2E6503CA9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75" y="2190310"/>
            <a:ext cx="4367824" cy="312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95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28BF6F-4EDC-8848-8EFE-A7018BB010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31406" y="278580"/>
            <a:ext cx="8243026" cy="797826"/>
          </a:xfrm>
        </p:spPr>
        <p:txBody>
          <a:bodyPr/>
          <a:lstStyle/>
          <a:p>
            <a:r>
              <a:rPr lang="en-US" dirty="0"/>
              <a:t>Making work-based learning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FE7EA7-5DE2-B141-ADC1-945DEFDD83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8277" y="1251712"/>
            <a:ext cx="10807700" cy="452974"/>
          </a:xfrm>
        </p:spPr>
        <p:txBody>
          <a:bodyPr/>
          <a:lstStyle/>
          <a:p>
            <a:r>
              <a:rPr lang="en-US" dirty="0"/>
              <a:t>Effective models of work-based learning should: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310A01-4F3F-8740-A0E8-A9077BA99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82" y="1838924"/>
            <a:ext cx="5001491" cy="48557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31892C-5125-7F48-B917-6AA87C4E0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032" y="2308745"/>
            <a:ext cx="4983018" cy="391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59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950" y="-204572"/>
            <a:ext cx="9236075" cy="713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39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sz="quarter" idx="12"/>
          </p:nvPr>
        </p:nvSpPr>
        <p:spPr>
          <a:xfrm>
            <a:off x="700087" y="1110344"/>
            <a:ext cx="3108099" cy="999309"/>
          </a:xfrm>
        </p:spPr>
        <p:txBody>
          <a:bodyPr anchor="t"/>
          <a:lstStyle/>
          <a:p>
            <a:r>
              <a:rPr lang="en-US" sz="2000" dirty="0"/>
              <a:t>FROM STATE POLICY  to Local IMPLEMENTATION:</a:t>
            </a:r>
          </a:p>
          <a:p>
            <a:r>
              <a:rPr lang="en-US" sz="2000" dirty="0"/>
              <a:t>Rockford Public Schools</a:t>
            </a:r>
          </a:p>
          <a:p>
            <a:endParaRPr lang="en-US" dirty="0"/>
          </a:p>
        </p:txBody>
      </p:sp>
      <p:pic>
        <p:nvPicPr>
          <p:cNvPr id="3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26F0160-0AA6-4713-A34C-9E7BF9E7C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4428" y="301823"/>
            <a:ext cx="8240485" cy="635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42779"/>
      </p:ext>
    </p:extLst>
  </p:cSld>
  <p:clrMapOvr>
    <a:masterClrMapping/>
  </p:clrMapOvr>
</p:sld>
</file>

<file path=ppt/theme/theme1.xml><?xml version="1.0" encoding="utf-8"?>
<a:theme xmlns:a="http://schemas.openxmlformats.org/drawingml/2006/main" name="Introduction Slides">
  <a:themeElements>
    <a:clrScheme name="JFF Colors 1">
      <a:dk1>
        <a:srgbClr val="222222"/>
      </a:dk1>
      <a:lt1>
        <a:srgbClr val="FFFFFF"/>
      </a:lt1>
      <a:dk2>
        <a:srgbClr val="7B868C"/>
      </a:dk2>
      <a:lt2>
        <a:srgbClr val="D9D8D6"/>
      </a:lt2>
      <a:accent1>
        <a:srgbClr val="FF532E"/>
      </a:accent1>
      <a:accent2>
        <a:srgbClr val="3AC1CC"/>
      </a:accent2>
      <a:accent3>
        <a:srgbClr val="DEE12B"/>
      </a:accent3>
      <a:accent4>
        <a:srgbClr val="00CE7B"/>
      </a:accent4>
      <a:accent5>
        <a:srgbClr val="B3DFD7"/>
      </a:accent5>
      <a:accent6>
        <a:srgbClr val="F0D383"/>
      </a:accent6>
      <a:hlink>
        <a:srgbClr val="3A5DAB"/>
      </a:hlink>
      <a:folHlink>
        <a:srgbClr val="0077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dirty="0" smtClean="0">
            <a:solidFill>
              <a:srgbClr val="595959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JFF_Standard_1-5" id="{82235B73-64C6-5141-B6DA-F58B2E974322}" vid="{4FB16AC8-9C6C-FA4F-B7E8-64C496C67657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sic Slides">
  <a:themeElements>
    <a:clrScheme name="JFF Colors 1">
      <a:dk1>
        <a:srgbClr val="222222"/>
      </a:dk1>
      <a:lt1>
        <a:srgbClr val="FFFFFF"/>
      </a:lt1>
      <a:dk2>
        <a:srgbClr val="7B868C"/>
      </a:dk2>
      <a:lt2>
        <a:srgbClr val="D9D8D6"/>
      </a:lt2>
      <a:accent1>
        <a:srgbClr val="FF532E"/>
      </a:accent1>
      <a:accent2>
        <a:srgbClr val="3AC1CC"/>
      </a:accent2>
      <a:accent3>
        <a:srgbClr val="DEE12B"/>
      </a:accent3>
      <a:accent4>
        <a:srgbClr val="00CE7B"/>
      </a:accent4>
      <a:accent5>
        <a:srgbClr val="B3DFD7"/>
      </a:accent5>
      <a:accent6>
        <a:srgbClr val="F0D383"/>
      </a:accent6>
      <a:hlink>
        <a:srgbClr val="3A5DAB"/>
      </a:hlink>
      <a:folHlink>
        <a:srgbClr val="0077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FF_Standard_1-5" id="{82235B73-64C6-5141-B6DA-F58B2E974322}" vid="{EA0B7C60-D9EF-F147-90B8-35438F94B403}"/>
    </a:ext>
  </a:extLst>
</a:theme>
</file>

<file path=ppt/theme/theme3.xml><?xml version="1.0" encoding="utf-8"?>
<a:theme xmlns:a="http://schemas.openxmlformats.org/drawingml/2006/main" name="Section Headers">
  <a:themeElements>
    <a:clrScheme name="JFF Colors 1">
      <a:dk1>
        <a:srgbClr val="222222"/>
      </a:dk1>
      <a:lt1>
        <a:srgbClr val="FFFFFF"/>
      </a:lt1>
      <a:dk2>
        <a:srgbClr val="7B868C"/>
      </a:dk2>
      <a:lt2>
        <a:srgbClr val="D9D8D6"/>
      </a:lt2>
      <a:accent1>
        <a:srgbClr val="FF532E"/>
      </a:accent1>
      <a:accent2>
        <a:srgbClr val="3AC1CC"/>
      </a:accent2>
      <a:accent3>
        <a:srgbClr val="DEE12B"/>
      </a:accent3>
      <a:accent4>
        <a:srgbClr val="00CE7B"/>
      </a:accent4>
      <a:accent5>
        <a:srgbClr val="B3DFD7"/>
      </a:accent5>
      <a:accent6>
        <a:srgbClr val="F0D383"/>
      </a:accent6>
      <a:hlink>
        <a:srgbClr val="3A5DAB"/>
      </a:hlink>
      <a:folHlink>
        <a:srgbClr val="0077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FF_Standard_1-5" id="{82235B73-64C6-5141-B6DA-F58B2E974322}" vid="{0CA5C84E-0FD3-9748-8BA8-257A48D3DC05}"/>
    </a:ext>
  </a:extLst>
</a:theme>
</file>

<file path=ppt/theme/theme4.xml><?xml version="1.0" encoding="utf-8"?>
<a:theme xmlns:a="http://schemas.openxmlformats.org/drawingml/2006/main" name="Large Photography">
  <a:themeElements>
    <a:clrScheme name="JFF Colors 1">
      <a:dk1>
        <a:srgbClr val="222222"/>
      </a:dk1>
      <a:lt1>
        <a:srgbClr val="FFFFFF"/>
      </a:lt1>
      <a:dk2>
        <a:srgbClr val="7B868C"/>
      </a:dk2>
      <a:lt2>
        <a:srgbClr val="D9D8D6"/>
      </a:lt2>
      <a:accent1>
        <a:srgbClr val="FF532E"/>
      </a:accent1>
      <a:accent2>
        <a:srgbClr val="3AC1CC"/>
      </a:accent2>
      <a:accent3>
        <a:srgbClr val="DEE12B"/>
      </a:accent3>
      <a:accent4>
        <a:srgbClr val="00CE7B"/>
      </a:accent4>
      <a:accent5>
        <a:srgbClr val="B3DFD7"/>
      </a:accent5>
      <a:accent6>
        <a:srgbClr val="F0D383"/>
      </a:accent6>
      <a:hlink>
        <a:srgbClr val="3A5DAB"/>
      </a:hlink>
      <a:folHlink>
        <a:srgbClr val="0077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FF_Standard_1-5" id="{82235B73-64C6-5141-B6DA-F58B2E974322}" vid="{F55FC563-16F6-9241-8668-2E7B25BE21FF}"/>
    </a:ext>
  </a:extLst>
</a:theme>
</file>

<file path=ppt/theme/theme5.xml><?xml version="1.0" encoding="utf-8"?>
<a:theme xmlns:a="http://schemas.openxmlformats.org/drawingml/2006/main" name="List Slides">
  <a:themeElements>
    <a:clrScheme name="JFF Colors 1">
      <a:dk1>
        <a:srgbClr val="222222"/>
      </a:dk1>
      <a:lt1>
        <a:srgbClr val="FFFFFF"/>
      </a:lt1>
      <a:dk2>
        <a:srgbClr val="7B868C"/>
      </a:dk2>
      <a:lt2>
        <a:srgbClr val="D9D8D6"/>
      </a:lt2>
      <a:accent1>
        <a:srgbClr val="FF532E"/>
      </a:accent1>
      <a:accent2>
        <a:srgbClr val="3AC1CC"/>
      </a:accent2>
      <a:accent3>
        <a:srgbClr val="DEE12B"/>
      </a:accent3>
      <a:accent4>
        <a:srgbClr val="00CE7B"/>
      </a:accent4>
      <a:accent5>
        <a:srgbClr val="B3DFD7"/>
      </a:accent5>
      <a:accent6>
        <a:srgbClr val="F0D383"/>
      </a:accent6>
      <a:hlink>
        <a:srgbClr val="3A5DAB"/>
      </a:hlink>
      <a:folHlink>
        <a:srgbClr val="0077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FF_Standard_1-5" id="{82235B73-64C6-5141-B6DA-F58B2E974322}" vid="{D9DFEE61-083A-664C-B380-949AB091C0F9}"/>
    </a:ext>
  </a:extLst>
</a:theme>
</file>

<file path=ppt/theme/theme6.xml><?xml version="1.0" encoding="utf-8"?>
<a:theme xmlns:a="http://schemas.openxmlformats.org/drawingml/2006/main" name="Quotes">
  <a:themeElements>
    <a:clrScheme name="JFF Colors 1">
      <a:dk1>
        <a:srgbClr val="222222"/>
      </a:dk1>
      <a:lt1>
        <a:srgbClr val="FFFFFF"/>
      </a:lt1>
      <a:dk2>
        <a:srgbClr val="7B868C"/>
      </a:dk2>
      <a:lt2>
        <a:srgbClr val="D9D8D6"/>
      </a:lt2>
      <a:accent1>
        <a:srgbClr val="FF532E"/>
      </a:accent1>
      <a:accent2>
        <a:srgbClr val="3AC1CC"/>
      </a:accent2>
      <a:accent3>
        <a:srgbClr val="DEE12B"/>
      </a:accent3>
      <a:accent4>
        <a:srgbClr val="00CE7B"/>
      </a:accent4>
      <a:accent5>
        <a:srgbClr val="B3DFD7"/>
      </a:accent5>
      <a:accent6>
        <a:srgbClr val="F0D383"/>
      </a:accent6>
      <a:hlink>
        <a:srgbClr val="3A5DAB"/>
      </a:hlink>
      <a:folHlink>
        <a:srgbClr val="0077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FF_Standard_1-5" id="{82235B73-64C6-5141-B6DA-F58B2E974322}" vid="{0687F8E4-E73E-E94D-9B5C-05C5FE11A9E4}"/>
    </a:ext>
  </a:extLst>
</a:theme>
</file>

<file path=ppt/theme/theme7.xml><?xml version="1.0" encoding="utf-8"?>
<a:theme xmlns:a="http://schemas.openxmlformats.org/drawingml/2006/main" name="Timelines &amp; Processes">
  <a:themeElements>
    <a:clrScheme name="JFF Colors 1">
      <a:dk1>
        <a:srgbClr val="222222"/>
      </a:dk1>
      <a:lt1>
        <a:srgbClr val="FFFFFF"/>
      </a:lt1>
      <a:dk2>
        <a:srgbClr val="7B868C"/>
      </a:dk2>
      <a:lt2>
        <a:srgbClr val="D9D8D6"/>
      </a:lt2>
      <a:accent1>
        <a:srgbClr val="FF532E"/>
      </a:accent1>
      <a:accent2>
        <a:srgbClr val="3AC1CC"/>
      </a:accent2>
      <a:accent3>
        <a:srgbClr val="DEE12B"/>
      </a:accent3>
      <a:accent4>
        <a:srgbClr val="00CE7B"/>
      </a:accent4>
      <a:accent5>
        <a:srgbClr val="B3DFD7"/>
      </a:accent5>
      <a:accent6>
        <a:srgbClr val="F0D383"/>
      </a:accent6>
      <a:hlink>
        <a:srgbClr val="3A5DAB"/>
      </a:hlink>
      <a:folHlink>
        <a:srgbClr val="0077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FF_Standard_1-5" id="{82235B73-64C6-5141-B6DA-F58B2E974322}" vid="{6635E7C3-2DB6-504E-A488-AC63AAF86300}"/>
    </a:ext>
  </a:extLst>
</a:theme>
</file>

<file path=ppt/theme/theme8.xml><?xml version="1.0" encoding="utf-8"?>
<a:theme xmlns:a="http://schemas.openxmlformats.org/drawingml/2006/main" name="Devices">
  <a:themeElements>
    <a:clrScheme name="JFF Colors 1">
      <a:dk1>
        <a:srgbClr val="222222"/>
      </a:dk1>
      <a:lt1>
        <a:srgbClr val="FFFFFF"/>
      </a:lt1>
      <a:dk2>
        <a:srgbClr val="7B868C"/>
      </a:dk2>
      <a:lt2>
        <a:srgbClr val="D9D8D6"/>
      </a:lt2>
      <a:accent1>
        <a:srgbClr val="FF532E"/>
      </a:accent1>
      <a:accent2>
        <a:srgbClr val="3AC1CC"/>
      </a:accent2>
      <a:accent3>
        <a:srgbClr val="DEE12B"/>
      </a:accent3>
      <a:accent4>
        <a:srgbClr val="00CE7B"/>
      </a:accent4>
      <a:accent5>
        <a:srgbClr val="B3DFD7"/>
      </a:accent5>
      <a:accent6>
        <a:srgbClr val="F0D383"/>
      </a:accent6>
      <a:hlink>
        <a:srgbClr val="3A5DAB"/>
      </a:hlink>
      <a:folHlink>
        <a:srgbClr val="0077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FF_Standard_1-5" id="{82235B73-64C6-5141-B6DA-F58B2E974322}" vid="{C8F55FE6-224B-6248-94B8-B69C82FCEE71}"/>
    </a:ext>
  </a:extLst>
</a:theme>
</file>

<file path=ppt/theme/theme9.xml><?xml version="1.0" encoding="utf-8"?>
<a:theme xmlns:a="http://schemas.openxmlformats.org/drawingml/2006/main" name="Ending Slides">
  <a:themeElements>
    <a:clrScheme name="JFF Colors 1">
      <a:dk1>
        <a:srgbClr val="222222"/>
      </a:dk1>
      <a:lt1>
        <a:srgbClr val="FFFFFF"/>
      </a:lt1>
      <a:dk2>
        <a:srgbClr val="7B868C"/>
      </a:dk2>
      <a:lt2>
        <a:srgbClr val="D9D8D6"/>
      </a:lt2>
      <a:accent1>
        <a:srgbClr val="FF532E"/>
      </a:accent1>
      <a:accent2>
        <a:srgbClr val="3AC1CC"/>
      </a:accent2>
      <a:accent3>
        <a:srgbClr val="DEE12B"/>
      </a:accent3>
      <a:accent4>
        <a:srgbClr val="00CE7B"/>
      </a:accent4>
      <a:accent5>
        <a:srgbClr val="B3DFD7"/>
      </a:accent5>
      <a:accent6>
        <a:srgbClr val="F0D383"/>
      </a:accent6>
      <a:hlink>
        <a:srgbClr val="3A5DAB"/>
      </a:hlink>
      <a:folHlink>
        <a:srgbClr val="0077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FF_Standard_1-5" id="{82235B73-64C6-5141-B6DA-F58B2E974322}" vid="{AC0A052C-4637-8147-8666-ADC5A545148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E235AC573F9F408AB0BD7F290E47FC" ma:contentTypeVersion="12" ma:contentTypeDescription="Create a new document." ma:contentTypeScope="" ma:versionID="16765adf236f0637de519731168d741f">
  <xsd:schema xmlns:xsd="http://www.w3.org/2001/XMLSchema" xmlns:xs="http://www.w3.org/2001/XMLSchema" xmlns:p="http://schemas.microsoft.com/office/2006/metadata/properties" xmlns:ns2="e07ccd85-2e0c-46c1-b06c-b75f97e39e3d" targetNamespace="http://schemas.microsoft.com/office/2006/metadata/properties" ma:root="true" ma:fieldsID="44656bac13bf5aeb17959da388d7c200" ns2:_="">
    <xsd:import namespace="e07ccd85-2e0c-46c1-b06c-b75f97e39e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ResourceCategoryLevel1" minOccurs="0"/>
                <xsd:element ref="ns2:ResourceCategoryLevel2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7ccd85-2e0c-46c1-b06c-b75f97e39e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ResourceCategoryLevel1" ma:index="10" nillable="true" ma:displayName="Resource Category Level 1" ma:format="Dropdown" ma:internalName="ResourceCategoryLevel1">
      <xsd:simpleType>
        <xsd:restriction base="dms:Choice">
          <xsd:enumeration value="Pathways Planning"/>
          <xsd:enumeration value="Pathway Specific"/>
          <xsd:enumeration value="Career Academies Impact &amp; Data"/>
          <xsd:enumeration value="Work Experience"/>
          <xsd:enumeration value="Pathways Marketing"/>
        </xsd:restriction>
      </xsd:simpleType>
    </xsd:element>
    <xsd:element name="ResourceCategoryLevel2" ma:index="11" nillable="true" ma:displayName="Resource Category Level 2" ma:format="Dropdown" ma:internalName="ResourceCategoryLevel2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Healthcare"/>
                    <xsd:enumeration value="Manufacturing"/>
                    <xsd:enumeration value="Education Pathway"/>
                    <xsd:enumeration value="Agriculture"/>
                    <xsd:enumeration value="Business/Entrepreneurship"/>
                    <xsd:enumeration value="Equity-Centered"/>
                    <xsd:enumeration value="Marketing &amp; Communications"/>
                    <xsd:enumeration value="Middle School"/>
                    <xsd:enumeration value="College Credit"/>
                  </xsd:restriction>
                </xsd:simpleType>
              </xsd:element>
            </xsd:sequence>
          </xsd:extension>
        </xsd:complexContent>
      </xsd:complex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sourceCategoryLevel1 xmlns="e07ccd85-2e0c-46c1-b06c-b75f97e39e3d">Work Experience</ResourceCategoryLevel1>
    <ResourceCategoryLevel2 xmlns="e07ccd85-2e0c-46c1-b06c-b75f97e39e3d" xsi:nil="true"/>
  </documentManagement>
</p:properties>
</file>

<file path=customXml/itemProps1.xml><?xml version="1.0" encoding="utf-8"?>
<ds:datastoreItem xmlns:ds="http://schemas.openxmlformats.org/officeDocument/2006/customXml" ds:itemID="{52A430BB-30B9-47C6-BE98-E768A1DF3F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AD534D-986A-46E4-A4ED-19194461C2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7ccd85-2e0c-46c1-b06c-b75f97e39e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903A2F6-274D-4F3C-882A-B4C9B410D823}">
  <ds:schemaRefs>
    <ds:schemaRef ds:uri="http://schemas.microsoft.com/office/2006/metadata/properties"/>
    <ds:schemaRef ds:uri="http://schemas.microsoft.com/office/infopath/2007/PartnerControls"/>
    <ds:schemaRef ds:uri="e07ccd85-2e0c-46c1-b06c-b75f97e39e3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Introduction Slides</Template>
  <TotalTime>1103</TotalTime>
  <Words>1057</Words>
  <Application>Microsoft Office PowerPoint</Application>
  <PresentationFormat>Widescreen</PresentationFormat>
  <Paragraphs>151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.AppleSystemUIFont</vt:lpstr>
      <vt:lpstr>Arial</vt:lpstr>
      <vt:lpstr>Calibri</vt:lpstr>
      <vt:lpstr>Times</vt:lpstr>
      <vt:lpstr>Wingdings</vt:lpstr>
      <vt:lpstr>Introduction Slides</vt:lpstr>
      <vt:lpstr>Basic Slides</vt:lpstr>
      <vt:lpstr>Section Headers</vt:lpstr>
      <vt:lpstr>Large Photography</vt:lpstr>
      <vt:lpstr>List Slides</vt:lpstr>
      <vt:lpstr>Quotes</vt:lpstr>
      <vt:lpstr>Timelines &amp; Processes</vt:lpstr>
      <vt:lpstr>Devices</vt:lpstr>
      <vt:lpstr>Ending Slides</vt:lpstr>
      <vt:lpstr>PowerPoint Presentation</vt:lpstr>
      <vt:lpstr>PowerPoint Presentation</vt:lpstr>
      <vt:lpstr>What is work-based 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Foundation</vt:lpstr>
      <vt:lpstr>CAREER Exploration &amp; preparation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O'Connor</dc:creator>
  <cp:lastModifiedBy>Liz Williams</cp:lastModifiedBy>
  <cp:revision>22</cp:revision>
  <dcterms:created xsi:type="dcterms:W3CDTF">2018-12-16T01:38:19Z</dcterms:created>
  <dcterms:modified xsi:type="dcterms:W3CDTF">2024-02-23T15:24:03Z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0x010100E2E235AC573F9F408AB0BD7F290E47FC</vt:lpwstr>
  </property>
</Properties>
</file>